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Lst>
  <p:sldSz cx="13716000" cy="18288000"/>
  <p:notesSz cx="6858000" cy="9296400"/>
  <p:defaultTextStyle>
    <a:defPPr>
      <a:defRPr lang="en-US"/>
    </a:defPPr>
    <a:lvl1pPr marL="0" algn="l" defTabSz="1828586" rtl="0" eaLnBrk="1" latinLnBrk="0" hangingPunct="1">
      <a:defRPr sz="3600" kern="1200">
        <a:solidFill>
          <a:schemeClr val="tx1"/>
        </a:solidFill>
        <a:latin typeface="+mn-lt"/>
        <a:ea typeface="+mn-ea"/>
        <a:cs typeface="+mn-cs"/>
      </a:defRPr>
    </a:lvl1pPr>
    <a:lvl2pPr marL="914292" algn="l" defTabSz="1828586" rtl="0" eaLnBrk="1" latinLnBrk="0" hangingPunct="1">
      <a:defRPr sz="3600" kern="1200">
        <a:solidFill>
          <a:schemeClr val="tx1"/>
        </a:solidFill>
        <a:latin typeface="+mn-lt"/>
        <a:ea typeface="+mn-ea"/>
        <a:cs typeface="+mn-cs"/>
      </a:defRPr>
    </a:lvl2pPr>
    <a:lvl3pPr marL="1828586" algn="l" defTabSz="1828586" rtl="0" eaLnBrk="1" latinLnBrk="0" hangingPunct="1">
      <a:defRPr sz="3600" kern="1200">
        <a:solidFill>
          <a:schemeClr val="tx1"/>
        </a:solidFill>
        <a:latin typeface="+mn-lt"/>
        <a:ea typeface="+mn-ea"/>
        <a:cs typeface="+mn-cs"/>
      </a:defRPr>
    </a:lvl3pPr>
    <a:lvl4pPr marL="2742880" algn="l" defTabSz="1828586" rtl="0" eaLnBrk="1" latinLnBrk="0" hangingPunct="1">
      <a:defRPr sz="3600" kern="1200">
        <a:solidFill>
          <a:schemeClr val="tx1"/>
        </a:solidFill>
        <a:latin typeface="+mn-lt"/>
        <a:ea typeface="+mn-ea"/>
        <a:cs typeface="+mn-cs"/>
      </a:defRPr>
    </a:lvl4pPr>
    <a:lvl5pPr marL="3657172" algn="l" defTabSz="1828586" rtl="0" eaLnBrk="1" latinLnBrk="0" hangingPunct="1">
      <a:defRPr sz="3600" kern="1200">
        <a:solidFill>
          <a:schemeClr val="tx1"/>
        </a:solidFill>
        <a:latin typeface="+mn-lt"/>
        <a:ea typeface="+mn-ea"/>
        <a:cs typeface="+mn-cs"/>
      </a:defRPr>
    </a:lvl5pPr>
    <a:lvl6pPr marL="4571466" algn="l" defTabSz="1828586" rtl="0" eaLnBrk="1" latinLnBrk="0" hangingPunct="1">
      <a:defRPr sz="3600" kern="1200">
        <a:solidFill>
          <a:schemeClr val="tx1"/>
        </a:solidFill>
        <a:latin typeface="+mn-lt"/>
        <a:ea typeface="+mn-ea"/>
        <a:cs typeface="+mn-cs"/>
      </a:defRPr>
    </a:lvl6pPr>
    <a:lvl7pPr marL="5485758" algn="l" defTabSz="1828586" rtl="0" eaLnBrk="1" latinLnBrk="0" hangingPunct="1">
      <a:defRPr sz="3600" kern="1200">
        <a:solidFill>
          <a:schemeClr val="tx1"/>
        </a:solidFill>
        <a:latin typeface="+mn-lt"/>
        <a:ea typeface="+mn-ea"/>
        <a:cs typeface="+mn-cs"/>
      </a:defRPr>
    </a:lvl7pPr>
    <a:lvl8pPr marL="6400052" algn="l" defTabSz="1828586" rtl="0" eaLnBrk="1" latinLnBrk="0" hangingPunct="1">
      <a:defRPr sz="3600" kern="1200">
        <a:solidFill>
          <a:schemeClr val="tx1"/>
        </a:solidFill>
        <a:latin typeface="+mn-lt"/>
        <a:ea typeface="+mn-ea"/>
        <a:cs typeface="+mn-cs"/>
      </a:defRPr>
    </a:lvl8pPr>
    <a:lvl9pPr marL="7314344" algn="l" defTabSz="1828586"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60">
          <p15:clr>
            <a:srgbClr val="A4A3A4"/>
          </p15:clr>
        </p15:guide>
        <p15:guide id="2" pos="43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660D"/>
    <a:srgbClr val="0FB136"/>
    <a:srgbClr val="D0FCFB"/>
    <a:srgbClr val="FFFFCC"/>
    <a:srgbClr val="D408F6"/>
    <a:srgbClr val="AD07C9"/>
    <a:srgbClr val="F696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4799" autoAdjust="0"/>
  </p:normalViewPr>
  <p:slideViewPr>
    <p:cSldViewPr>
      <p:cViewPr varScale="1">
        <p:scale>
          <a:sx n="29" d="100"/>
          <a:sy n="29" d="100"/>
        </p:scale>
        <p:origin x="1782" y="126"/>
      </p:cViewPr>
      <p:guideLst>
        <p:guide orient="horz" pos="5760"/>
        <p:guide pos="43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28700" y="2992968"/>
            <a:ext cx="11658600" cy="6366933"/>
          </a:xfrm>
        </p:spPr>
        <p:txBody>
          <a:bodyPr anchor="b"/>
          <a:lstStyle>
            <a:lvl1pPr algn="ctr">
              <a:defRPr sz="9000"/>
            </a:lvl1pPr>
          </a:lstStyle>
          <a:p>
            <a:r>
              <a:rPr lang="en-US"/>
              <a:t>Click to edit Master title style</a:t>
            </a:r>
            <a:endParaRPr lang="en-US" dirty="0"/>
          </a:p>
        </p:txBody>
      </p:sp>
      <p:sp>
        <p:nvSpPr>
          <p:cNvPr id="3" name="Subtitle 2"/>
          <p:cNvSpPr>
            <a:spLocks noGrp="1"/>
          </p:cNvSpPr>
          <p:nvPr>
            <p:ph type="subTitle" idx="1"/>
          </p:nvPr>
        </p:nvSpPr>
        <p:spPr>
          <a:xfrm>
            <a:off x="1714500" y="9605435"/>
            <a:ext cx="10287000" cy="4415365"/>
          </a:xfrm>
        </p:spPr>
        <p:txBody>
          <a:bodyPr/>
          <a:lstStyle>
            <a:lvl1pPr marL="0" indent="0" algn="ctr">
              <a:buNone/>
              <a:defRPr sz="3600"/>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8A7F96-702C-48A6-9A68-FF1186692B43}" type="datetimeFigureOut">
              <a:rPr lang="en-US" smtClean="0"/>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E51FA-B5C0-46C0-907C-99F5815BC2FD}" type="slidenum">
              <a:rPr lang="en-US" smtClean="0"/>
              <a:t>‹#›</a:t>
            </a:fld>
            <a:endParaRPr lang="en-US"/>
          </a:p>
        </p:txBody>
      </p:sp>
    </p:spTree>
    <p:extLst>
      <p:ext uri="{BB962C8B-B14F-4D97-AF65-F5344CB8AC3E}">
        <p14:creationId xmlns:p14="http://schemas.microsoft.com/office/powerpoint/2010/main" val="4046108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8A7F96-702C-48A6-9A68-FF1186692B43}" type="datetimeFigureOut">
              <a:rPr lang="en-US" smtClean="0"/>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E51FA-B5C0-46C0-907C-99F5815BC2FD}" type="slidenum">
              <a:rPr lang="en-US" smtClean="0"/>
              <a:t>‹#›</a:t>
            </a:fld>
            <a:endParaRPr lang="en-US"/>
          </a:p>
        </p:txBody>
      </p:sp>
    </p:spTree>
    <p:extLst>
      <p:ext uri="{BB962C8B-B14F-4D97-AF65-F5344CB8AC3E}">
        <p14:creationId xmlns:p14="http://schemas.microsoft.com/office/powerpoint/2010/main" val="3936290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15513" y="973667"/>
            <a:ext cx="2957513" cy="1549823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2976" y="973667"/>
            <a:ext cx="8701088" cy="1549823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8A7F96-702C-48A6-9A68-FF1186692B43}" type="datetimeFigureOut">
              <a:rPr lang="en-US" smtClean="0"/>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E51FA-B5C0-46C0-907C-99F5815BC2FD}" type="slidenum">
              <a:rPr lang="en-US" smtClean="0"/>
              <a:t>‹#›</a:t>
            </a:fld>
            <a:endParaRPr lang="en-US"/>
          </a:p>
        </p:txBody>
      </p:sp>
    </p:spTree>
    <p:extLst>
      <p:ext uri="{BB962C8B-B14F-4D97-AF65-F5344CB8AC3E}">
        <p14:creationId xmlns:p14="http://schemas.microsoft.com/office/powerpoint/2010/main" val="3792215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8A7F96-702C-48A6-9A68-FF1186692B43}" type="datetimeFigureOut">
              <a:rPr lang="en-US" smtClean="0"/>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E51FA-B5C0-46C0-907C-99F5815BC2FD}" type="slidenum">
              <a:rPr lang="en-US" smtClean="0"/>
              <a:t>‹#›</a:t>
            </a:fld>
            <a:endParaRPr lang="en-US"/>
          </a:p>
        </p:txBody>
      </p:sp>
    </p:spTree>
    <p:extLst>
      <p:ext uri="{BB962C8B-B14F-4D97-AF65-F5344CB8AC3E}">
        <p14:creationId xmlns:p14="http://schemas.microsoft.com/office/powerpoint/2010/main" val="2454130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5832" y="4559305"/>
            <a:ext cx="11830050" cy="7607299"/>
          </a:xfrm>
        </p:spPr>
        <p:txBody>
          <a:bodyPr anchor="b"/>
          <a:lstStyle>
            <a:lvl1pPr>
              <a:defRPr sz="9000"/>
            </a:lvl1pPr>
          </a:lstStyle>
          <a:p>
            <a:r>
              <a:rPr lang="en-US"/>
              <a:t>Click to edit Master title style</a:t>
            </a:r>
            <a:endParaRPr lang="en-US" dirty="0"/>
          </a:p>
        </p:txBody>
      </p:sp>
      <p:sp>
        <p:nvSpPr>
          <p:cNvPr id="3" name="Text Placeholder 2"/>
          <p:cNvSpPr>
            <a:spLocks noGrp="1"/>
          </p:cNvSpPr>
          <p:nvPr>
            <p:ph type="body" idx="1"/>
          </p:nvPr>
        </p:nvSpPr>
        <p:spPr>
          <a:xfrm>
            <a:off x="935832" y="12238572"/>
            <a:ext cx="11830050" cy="4000499"/>
          </a:xfrm>
        </p:spPr>
        <p:txBody>
          <a:bodyPr/>
          <a:lstStyle>
            <a:lvl1pPr marL="0" indent="0">
              <a:buNone/>
              <a:defRPr sz="3600">
                <a:solidFill>
                  <a:schemeClr val="tx1"/>
                </a:solidFill>
              </a:defRPr>
            </a:lvl1pPr>
            <a:lvl2pPr marL="685800" indent="0">
              <a:buNone/>
              <a:defRPr sz="3000">
                <a:solidFill>
                  <a:schemeClr val="tx1">
                    <a:tint val="75000"/>
                  </a:schemeClr>
                </a:solidFill>
              </a:defRPr>
            </a:lvl2pPr>
            <a:lvl3pPr marL="1371600" indent="0">
              <a:buNone/>
              <a:defRPr sz="2700">
                <a:solidFill>
                  <a:schemeClr val="tx1">
                    <a:tint val="75000"/>
                  </a:schemeClr>
                </a:solidFill>
              </a:defRPr>
            </a:lvl3pPr>
            <a:lvl4pPr marL="2057400" indent="0">
              <a:buNone/>
              <a:defRPr sz="2400">
                <a:solidFill>
                  <a:schemeClr val="tx1">
                    <a:tint val="75000"/>
                  </a:schemeClr>
                </a:solidFill>
              </a:defRPr>
            </a:lvl4pPr>
            <a:lvl5pPr marL="2743200" indent="0">
              <a:buNone/>
              <a:defRPr sz="2400">
                <a:solidFill>
                  <a:schemeClr val="tx1">
                    <a:tint val="75000"/>
                  </a:schemeClr>
                </a:solidFill>
              </a:defRPr>
            </a:lvl5pPr>
            <a:lvl6pPr marL="3429000" indent="0">
              <a:buNone/>
              <a:defRPr sz="2400">
                <a:solidFill>
                  <a:schemeClr val="tx1">
                    <a:tint val="75000"/>
                  </a:schemeClr>
                </a:solidFill>
              </a:defRPr>
            </a:lvl6pPr>
            <a:lvl7pPr marL="4114800" indent="0">
              <a:buNone/>
              <a:defRPr sz="2400">
                <a:solidFill>
                  <a:schemeClr val="tx1">
                    <a:tint val="75000"/>
                  </a:schemeClr>
                </a:solidFill>
              </a:defRPr>
            </a:lvl7pPr>
            <a:lvl8pPr marL="4800600" indent="0">
              <a:buNone/>
              <a:defRPr sz="2400">
                <a:solidFill>
                  <a:schemeClr val="tx1">
                    <a:tint val="75000"/>
                  </a:schemeClr>
                </a:solidFill>
              </a:defRPr>
            </a:lvl8pPr>
            <a:lvl9pPr marL="5486400" indent="0">
              <a:buNone/>
              <a:defRPr sz="2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8A7F96-702C-48A6-9A68-FF1186692B43}" type="datetimeFigureOut">
              <a:rPr lang="en-US" smtClean="0"/>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E51FA-B5C0-46C0-907C-99F5815BC2FD}" type="slidenum">
              <a:rPr lang="en-US" smtClean="0"/>
              <a:t>‹#›</a:t>
            </a:fld>
            <a:endParaRPr lang="en-US"/>
          </a:p>
        </p:txBody>
      </p:sp>
    </p:spTree>
    <p:extLst>
      <p:ext uri="{BB962C8B-B14F-4D97-AF65-F5344CB8AC3E}">
        <p14:creationId xmlns:p14="http://schemas.microsoft.com/office/powerpoint/2010/main" val="3121610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2975" y="4868333"/>
            <a:ext cx="5829300" cy="116035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943725" y="4868333"/>
            <a:ext cx="5829300" cy="116035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8A7F96-702C-48A6-9A68-FF1186692B43}" type="datetimeFigureOut">
              <a:rPr lang="en-US" smtClean="0"/>
              <a:t>3/21/2017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BE51FA-B5C0-46C0-907C-99F5815BC2FD}" type="slidenum">
              <a:rPr lang="en-US" smtClean="0"/>
              <a:t>‹#›</a:t>
            </a:fld>
            <a:endParaRPr lang="en-US"/>
          </a:p>
        </p:txBody>
      </p:sp>
    </p:spTree>
    <p:extLst>
      <p:ext uri="{BB962C8B-B14F-4D97-AF65-F5344CB8AC3E}">
        <p14:creationId xmlns:p14="http://schemas.microsoft.com/office/powerpoint/2010/main" val="195597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4762" y="973671"/>
            <a:ext cx="11830050" cy="3534835"/>
          </a:xfrm>
        </p:spPr>
        <p:txBody>
          <a:bodyPr/>
          <a:lstStyle/>
          <a:p>
            <a:r>
              <a:rPr lang="en-US"/>
              <a:t>Click to edit Master title style</a:t>
            </a:r>
            <a:endParaRPr lang="en-US" dirty="0"/>
          </a:p>
        </p:txBody>
      </p:sp>
      <p:sp>
        <p:nvSpPr>
          <p:cNvPr id="3" name="Text Placeholder 2"/>
          <p:cNvSpPr>
            <a:spLocks noGrp="1"/>
          </p:cNvSpPr>
          <p:nvPr>
            <p:ph type="body" idx="1"/>
          </p:nvPr>
        </p:nvSpPr>
        <p:spPr>
          <a:xfrm>
            <a:off x="944763" y="4483101"/>
            <a:ext cx="5802510" cy="2197099"/>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Click to edit Master text styles</a:t>
            </a:r>
          </a:p>
        </p:txBody>
      </p:sp>
      <p:sp>
        <p:nvSpPr>
          <p:cNvPr id="4" name="Content Placeholder 3"/>
          <p:cNvSpPr>
            <a:spLocks noGrp="1"/>
          </p:cNvSpPr>
          <p:nvPr>
            <p:ph sz="half" idx="2"/>
          </p:nvPr>
        </p:nvSpPr>
        <p:spPr>
          <a:xfrm>
            <a:off x="944763" y="6680200"/>
            <a:ext cx="5802510" cy="98255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943726" y="4483101"/>
            <a:ext cx="5831087" cy="2197099"/>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Click to edit Master text styles</a:t>
            </a:r>
          </a:p>
        </p:txBody>
      </p:sp>
      <p:sp>
        <p:nvSpPr>
          <p:cNvPr id="6" name="Content Placeholder 5"/>
          <p:cNvSpPr>
            <a:spLocks noGrp="1"/>
          </p:cNvSpPr>
          <p:nvPr>
            <p:ph sz="quarter" idx="4"/>
          </p:nvPr>
        </p:nvSpPr>
        <p:spPr>
          <a:xfrm>
            <a:off x="6943726" y="6680200"/>
            <a:ext cx="5831087" cy="98255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8A7F96-702C-48A6-9A68-FF1186692B43}" type="datetimeFigureOut">
              <a:rPr lang="en-US" smtClean="0"/>
              <a:t>3/21/2017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BE51FA-B5C0-46C0-907C-99F5815BC2FD}" type="slidenum">
              <a:rPr lang="en-US" smtClean="0"/>
              <a:t>‹#›</a:t>
            </a:fld>
            <a:endParaRPr lang="en-US"/>
          </a:p>
        </p:txBody>
      </p:sp>
    </p:spTree>
    <p:extLst>
      <p:ext uri="{BB962C8B-B14F-4D97-AF65-F5344CB8AC3E}">
        <p14:creationId xmlns:p14="http://schemas.microsoft.com/office/powerpoint/2010/main" val="1063536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8A7F96-702C-48A6-9A68-FF1186692B43}" type="datetimeFigureOut">
              <a:rPr lang="en-US" smtClean="0"/>
              <a:t>3/21/2017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BE51FA-B5C0-46C0-907C-99F5815BC2FD}" type="slidenum">
              <a:rPr lang="en-US" smtClean="0"/>
              <a:t>‹#›</a:t>
            </a:fld>
            <a:endParaRPr lang="en-US"/>
          </a:p>
        </p:txBody>
      </p:sp>
    </p:spTree>
    <p:extLst>
      <p:ext uri="{BB962C8B-B14F-4D97-AF65-F5344CB8AC3E}">
        <p14:creationId xmlns:p14="http://schemas.microsoft.com/office/powerpoint/2010/main" val="1122651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8A7F96-702C-48A6-9A68-FF1186692B43}" type="datetimeFigureOut">
              <a:rPr lang="en-US" smtClean="0"/>
              <a:t>3/21/2017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BE51FA-B5C0-46C0-907C-99F5815BC2FD}" type="slidenum">
              <a:rPr lang="en-US" smtClean="0"/>
              <a:t>‹#›</a:t>
            </a:fld>
            <a:endParaRPr lang="en-US"/>
          </a:p>
        </p:txBody>
      </p:sp>
    </p:spTree>
    <p:extLst>
      <p:ext uri="{BB962C8B-B14F-4D97-AF65-F5344CB8AC3E}">
        <p14:creationId xmlns:p14="http://schemas.microsoft.com/office/powerpoint/2010/main" val="1181853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4762" y="1219200"/>
            <a:ext cx="4423767" cy="4267200"/>
          </a:xfrm>
        </p:spPr>
        <p:txBody>
          <a:bodyPr anchor="b"/>
          <a:lstStyle>
            <a:lvl1pPr>
              <a:defRPr sz="4800"/>
            </a:lvl1pPr>
          </a:lstStyle>
          <a:p>
            <a:r>
              <a:rPr lang="en-US"/>
              <a:t>Click to edit Master title style</a:t>
            </a:r>
            <a:endParaRPr lang="en-US" dirty="0"/>
          </a:p>
        </p:txBody>
      </p:sp>
      <p:sp>
        <p:nvSpPr>
          <p:cNvPr id="3" name="Content Placeholder 2"/>
          <p:cNvSpPr>
            <a:spLocks noGrp="1"/>
          </p:cNvSpPr>
          <p:nvPr>
            <p:ph idx="1"/>
          </p:nvPr>
        </p:nvSpPr>
        <p:spPr>
          <a:xfrm>
            <a:off x="5831087" y="2633138"/>
            <a:ext cx="6943725" cy="12996333"/>
          </a:xfr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44762" y="5486400"/>
            <a:ext cx="4423767" cy="10164235"/>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Click to edit Master text styles</a:t>
            </a:r>
          </a:p>
        </p:txBody>
      </p:sp>
      <p:sp>
        <p:nvSpPr>
          <p:cNvPr id="5" name="Date Placeholder 4"/>
          <p:cNvSpPr>
            <a:spLocks noGrp="1"/>
          </p:cNvSpPr>
          <p:nvPr>
            <p:ph type="dt" sz="half" idx="10"/>
          </p:nvPr>
        </p:nvSpPr>
        <p:spPr/>
        <p:txBody>
          <a:bodyPr/>
          <a:lstStyle/>
          <a:p>
            <a:fld id="{A58A7F96-702C-48A6-9A68-FF1186692B43}" type="datetimeFigureOut">
              <a:rPr lang="en-US" smtClean="0"/>
              <a:t>3/21/2017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BE51FA-B5C0-46C0-907C-99F5815BC2FD}" type="slidenum">
              <a:rPr lang="en-US" smtClean="0"/>
              <a:t>‹#›</a:t>
            </a:fld>
            <a:endParaRPr lang="en-US"/>
          </a:p>
        </p:txBody>
      </p:sp>
    </p:spTree>
    <p:extLst>
      <p:ext uri="{BB962C8B-B14F-4D97-AF65-F5344CB8AC3E}">
        <p14:creationId xmlns:p14="http://schemas.microsoft.com/office/powerpoint/2010/main" val="3249493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4762" y="1219200"/>
            <a:ext cx="4423767" cy="4267200"/>
          </a:xfrm>
        </p:spPr>
        <p:txBody>
          <a:bodyPr anchor="b"/>
          <a:lstStyle>
            <a:lvl1pPr>
              <a:defRPr sz="4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831087" y="2633138"/>
            <a:ext cx="6943725" cy="12996333"/>
          </a:xfrm>
        </p:spPr>
        <p:txBody>
          <a:bodyPr anchor="t"/>
          <a:lstStyle>
            <a:lvl1pPr marL="0" indent="0">
              <a:buNone/>
              <a:defRPr sz="4800"/>
            </a:lvl1pPr>
            <a:lvl2pPr marL="685800" indent="0">
              <a:buNone/>
              <a:defRPr sz="4200"/>
            </a:lvl2pPr>
            <a:lvl3pPr marL="1371600" indent="0">
              <a:buNone/>
              <a:defRPr sz="3600"/>
            </a:lvl3pPr>
            <a:lvl4pPr marL="2057400" indent="0">
              <a:buNone/>
              <a:defRPr sz="3000"/>
            </a:lvl4pPr>
            <a:lvl5pPr marL="2743200" indent="0">
              <a:buNone/>
              <a:defRPr sz="3000"/>
            </a:lvl5pPr>
            <a:lvl6pPr marL="3429000" indent="0">
              <a:buNone/>
              <a:defRPr sz="3000"/>
            </a:lvl6pPr>
            <a:lvl7pPr marL="4114800" indent="0">
              <a:buNone/>
              <a:defRPr sz="3000"/>
            </a:lvl7pPr>
            <a:lvl8pPr marL="4800600" indent="0">
              <a:buNone/>
              <a:defRPr sz="3000"/>
            </a:lvl8pPr>
            <a:lvl9pPr marL="5486400" indent="0">
              <a:buNone/>
              <a:defRPr sz="3000"/>
            </a:lvl9pPr>
          </a:lstStyle>
          <a:p>
            <a:r>
              <a:rPr lang="en-US"/>
              <a:t>Click icon to add picture</a:t>
            </a:r>
            <a:endParaRPr lang="en-US" dirty="0"/>
          </a:p>
        </p:txBody>
      </p:sp>
      <p:sp>
        <p:nvSpPr>
          <p:cNvPr id="4" name="Text Placeholder 3"/>
          <p:cNvSpPr>
            <a:spLocks noGrp="1"/>
          </p:cNvSpPr>
          <p:nvPr>
            <p:ph type="body" sz="half" idx="2"/>
          </p:nvPr>
        </p:nvSpPr>
        <p:spPr>
          <a:xfrm>
            <a:off x="944762" y="5486400"/>
            <a:ext cx="4423767" cy="10164235"/>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Click to edit Master text styles</a:t>
            </a:r>
          </a:p>
        </p:txBody>
      </p:sp>
      <p:sp>
        <p:nvSpPr>
          <p:cNvPr id="5" name="Date Placeholder 4"/>
          <p:cNvSpPr>
            <a:spLocks noGrp="1"/>
          </p:cNvSpPr>
          <p:nvPr>
            <p:ph type="dt" sz="half" idx="10"/>
          </p:nvPr>
        </p:nvSpPr>
        <p:spPr/>
        <p:txBody>
          <a:bodyPr/>
          <a:lstStyle/>
          <a:p>
            <a:fld id="{A58A7F96-702C-48A6-9A68-FF1186692B43}" type="datetimeFigureOut">
              <a:rPr lang="en-US" smtClean="0"/>
              <a:t>3/21/2017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BE51FA-B5C0-46C0-907C-99F5815BC2FD}" type="slidenum">
              <a:rPr lang="en-US" smtClean="0"/>
              <a:t>‹#›</a:t>
            </a:fld>
            <a:endParaRPr lang="en-US"/>
          </a:p>
        </p:txBody>
      </p:sp>
    </p:spTree>
    <p:extLst>
      <p:ext uri="{BB962C8B-B14F-4D97-AF65-F5344CB8AC3E}">
        <p14:creationId xmlns:p14="http://schemas.microsoft.com/office/powerpoint/2010/main" val="1664455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2000"/>
            <a:lum/>
          </a:blip>
          <a:srcRect/>
          <a:stretch>
            <a:fillRect l="-8000" r="-8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42975" y="973671"/>
            <a:ext cx="11830050" cy="35348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42975" y="4868333"/>
            <a:ext cx="11830050" cy="1160356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42975" y="16950271"/>
            <a:ext cx="3086100" cy="973667"/>
          </a:xfrm>
          <a:prstGeom prst="rect">
            <a:avLst/>
          </a:prstGeom>
        </p:spPr>
        <p:txBody>
          <a:bodyPr vert="horz" lIns="91440" tIns="45720" rIns="91440" bIns="45720" rtlCol="0" anchor="ctr"/>
          <a:lstStyle>
            <a:lvl1pPr algn="l">
              <a:defRPr sz="1800">
                <a:solidFill>
                  <a:schemeClr val="tx1">
                    <a:tint val="75000"/>
                  </a:schemeClr>
                </a:solidFill>
              </a:defRPr>
            </a:lvl1pPr>
          </a:lstStyle>
          <a:p>
            <a:fld id="{A58A7F96-702C-48A6-9A68-FF1186692B43}" type="datetimeFigureOut">
              <a:rPr lang="en-US" smtClean="0"/>
              <a:t>3/21/2017</a:t>
            </a:fld>
            <a:endParaRPr lang="en-US"/>
          </a:p>
        </p:txBody>
      </p:sp>
      <p:sp>
        <p:nvSpPr>
          <p:cNvPr id="5" name="Footer Placeholder 4"/>
          <p:cNvSpPr>
            <a:spLocks noGrp="1"/>
          </p:cNvSpPr>
          <p:nvPr>
            <p:ph type="ftr" sz="quarter" idx="3"/>
          </p:nvPr>
        </p:nvSpPr>
        <p:spPr>
          <a:xfrm>
            <a:off x="4543425" y="16950271"/>
            <a:ext cx="4629150" cy="973667"/>
          </a:xfrm>
          <a:prstGeom prst="rect">
            <a:avLst/>
          </a:prstGeom>
        </p:spPr>
        <p:txBody>
          <a:bodyPr vert="horz" lIns="91440" tIns="45720" rIns="91440" bIns="45720" rtlCol="0" anchor="ctr"/>
          <a:lstStyle>
            <a:lvl1pPr algn="ctr">
              <a:defRPr sz="1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686925" y="16950271"/>
            <a:ext cx="3086100" cy="973667"/>
          </a:xfrm>
          <a:prstGeom prst="rect">
            <a:avLst/>
          </a:prstGeom>
        </p:spPr>
        <p:txBody>
          <a:bodyPr vert="horz" lIns="91440" tIns="45720" rIns="91440" bIns="45720" rtlCol="0" anchor="ctr"/>
          <a:lstStyle>
            <a:lvl1pPr algn="r">
              <a:defRPr sz="1800">
                <a:solidFill>
                  <a:schemeClr val="tx1">
                    <a:tint val="75000"/>
                  </a:schemeClr>
                </a:solidFill>
              </a:defRPr>
            </a:lvl1pPr>
          </a:lstStyle>
          <a:p>
            <a:fld id="{35BE51FA-B5C0-46C0-907C-99F5815BC2FD}" type="slidenum">
              <a:rPr lang="en-US" smtClean="0"/>
              <a:t>‹#›</a:t>
            </a:fld>
            <a:endParaRPr lang="en-US"/>
          </a:p>
        </p:txBody>
      </p:sp>
    </p:spTree>
    <p:extLst>
      <p:ext uri="{BB962C8B-B14F-4D97-AF65-F5344CB8AC3E}">
        <p14:creationId xmlns:p14="http://schemas.microsoft.com/office/powerpoint/2010/main" val="907251609"/>
      </p:ext>
    </p:extLst>
  </p:cSld>
  <p:clrMap bg1="dk1" tx1="lt1" bg2="dk2" tx2="lt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6000"/>
            <a:lum/>
          </a:blip>
          <a:srcRect/>
          <a:stretch>
            <a:fillRect l="-62000" r="-62000"/>
          </a:stretch>
        </a:blipFill>
        <a:effectLst/>
      </p:bgPr>
    </p:bg>
    <p:spTree>
      <p:nvGrpSpPr>
        <p:cNvPr id="1" name=""/>
        <p:cNvGrpSpPr/>
        <p:nvPr/>
      </p:nvGrpSpPr>
      <p:grpSpPr>
        <a:xfrm>
          <a:off x="0" y="0"/>
          <a:ext cx="0" cy="0"/>
          <a:chOff x="0" y="0"/>
          <a:chExt cx="0" cy="0"/>
        </a:xfrm>
      </p:grpSpPr>
      <p:sp>
        <p:nvSpPr>
          <p:cNvPr id="5" name="Rectangle 4"/>
          <p:cNvSpPr/>
          <p:nvPr/>
        </p:nvSpPr>
        <p:spPr>
          <a:xfrm>
            <a:off x="255131" y="580520"/>
            <a:ext cx="13258800" cy="1846635"/>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182858" tIns="91428" rIns="182858" bIns="91428">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a:ln w="11430"/>
                <a:solidFill>
                  <a:schemeClr val="tx1">
                    <a:lumMod val="95000"/>
                    <a:lumOff val="5000"/>
                  </a:schemeClr>
                </a:solidFill>
                <a:effectLst>
                  <a:outerShdw blurRad="76200" dist="50800" dir="5400000" algn="tl" rotWithShape="0">
                    <a:srgbClr val="000000">
                      <a:alpha val="65000"/>
                    </a:srgbClr>
                  </a:outerShdw>
                </a:effectLst>
              </a:rPr>
              <a:t> </a:t>
            </a:r>
            <a:endParaRPr lang="en-US" sz="9600" b="1" dirty="0">
              <a:solidFill>
                <a:srgbClr val="AD07C9"/>
              </a:solidFill>
              <a:effectLst>
                <a:outerShdw blurRad="38100" dist="38100" dir="2700000" algn="tl">
                  <a:srgbClr val="000000">
                    <a:alpha val="43137"/>
                  </a:srgbClr>
                </a:outerShdw>
              </a:effectLst>
              <a:latin typeface="DFKai-SB" panose="03000509000000000000" pitchFamily="65" charset="-120"/>
              <a:ea typeface="DFKai-SB" panose="03000509000000000000" pitchFamily="65" charset="-120"/>
              <a:cs typeface="Aharoni" panose="02010803020104030203" pitchFamily="2" charset="-79"/>
            </a:endParaRPr>
          </a:p>
          <a:p>
            <a:pPr algn="ctr"/>
            <a:r>
              <a:rPr lang="en-US" sz="5400" b="1" spc="50" dirty="0">
                <a:ln w="11430"/>
                <a:solidFill>
                  <a:schemeClr val="tx1">
                    <a:lumMod val="95000"/>
                    <a:lumOff val="5000"/>
                  </a:schemeClr>
                </a:solidFill>
                <a:effectLst>
                  <a:outerShdw blurRad="76200" dist="50800" dir="5400000" algn="tl" rotWithShape="0">
                    <a:srgbClr val="000000">
                      <a:alpha val="65000"/>
                    </a:srgbClr>
                  </a:outerShdw>
                </a:effectLst>
              </a:rPr>
              <a:t>  </a:t>
            </a:r>
          </a:p>
        </p:txBody>
      </p:sp>
      <p:sp>
        <p:nvSpPr>
          <p:cNvPr id="2" name="Rectangle 1"/>
          <p:cNvSpPr/>
          <p:nvPr/>
        </p:nvSpPr>
        <p:spPr>
          <a:xfrm>
            <a:off x="0" y="0"/>
            <a:ext cx="13716000" cy="18288000"/>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p:cNvSpPr txBox="1"/>
          <p:nvPr/>
        </p:nvSpPr>
        <p:spPr>
          <a:xfrm>
            <a:off x="255131" y="13818549"/>
            <a:ext cx="13028142" cy="830997"/>
          </a:xfrm>
          <a:prstGeom prst="rect">
            <a:avLst/>
          </a:prstGeom>
          <a:noFill/>
        </p:spPr>
        <p:txBody>
          <a:bodyPr wrap="square" rtlCol="0">
            <a:spAutoFit/>
          </a:bodyPr>
          <a:lstStyle/>
          <a:p>
            <a:pPr lvl="0" algn="ctr"/>
            <a:r>
              <a:rPr lang="en-US" sz="4800" dirty="0">
                <a:solidFill>
                  <a:srgbClr val="FFFFFF"/>
                </a:solidFill>
              </a:rPr>
              <a:t> </a:t>
            </a:r>
            <a:endParaRPr lang="en-US" sz="4800" dirty="0">
              <a:solidFill>
                <a:srgbClr val="FFFFFF"/>
              </a:solidFill>
              <a:latin typeface="Comic Sans MS" panose="030F0702030302020204" pitchFamily="66" charset="0"/>
            </a:endParaRPr>
          </a:p>
        </p:txBody>
      </p:sp>
      <mc:AlternateContent xmlns:mc="http://schemas.openxmlformats.org/markup-compatibility/2006">
        <mc:Choice xmlns:a14="http://schemas.microsoft.com/office/drawing/2010/main" Requires="a14">
          <p:sp>
            <p:nvSpPr>
              <p:cNvPr id="10" name="TextBox 9"/>
              <p:cNvSpPr txBox="1"/>
              <p:nvPr/>
            </p:nvSpPr>
            <p:spPr>
              <a:xfrm>
                <a:off x="480657" y="0"/>
                <a:ext cx="12577088" cy="3724084"/>
              </a:xfrm>
              <a:prstGeom prst="rect">
                <a:avLst/>
              </a:prstGeom>
              <a:noFill/>
              <a:ln w="107950" cmpd="dbl">
                <a:noFill/>
                <a:bevel/>
              </a:ln>
              <a:effectLst>
                <a:outerShdw blurRad="50800" dist="38100" dir="2700000" algn="tl" rotWithShape="0">
                  <a:prstClr val="black">
                    <a:alpha val="40000"/>
                  </a:prstClr>
                </a:outerShdw>
                <a:softEdge rad="63500"/>
              </a:effectLst>
            </p:spPr>
            <p:txBody>
              <a:bodyPr wrap="square" lIns="182858" tIns="91440" rIns="182858" bIns="91428" rtlCol="0" anchor="ct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1500" b="1" i="1" dirty="0">
                    <a:ln w="11430">
                      <a:solidFill>
                        <a:srgbClr val="00B050"/>
                      </a:solidFill>
                    </a:ln>
                    <a:solidFill>
                      <a:schemeClr val="accent4">
                        <a:lumMod val="60000"/>
                        <a:lumOff val="40000"/>
                      </a:schemeClr>
                    </a:solidFill>
                    <a:effectLst>
                      <a:outerShdw blurRad="50800" dist="39000" dir="5460000" algn="tl">
                        <a:srgbClr val="000000">
                          <a:alpha val="38000"/>
                        </a:srgbClr>
                      </a:outerShdw>
                    </a:effectLst>
                    <a:latin typeface="Algerian" panose="04020705040A02060702" pitchFamily="82" charset="0"/>
                  </a:rPr>
                  <a:t>AUM </a:t>
                </a:r>
                <a14:m>
                  <m:oMath xmlns:m="http://schemas.openxmlformats.org/officeDocument/2006/math">
                    <m:r>
                      <a:rPr lang="en-US" sz="11500" b="1" i="1" smtClean="0">
                        <a:ln w="11430">
                          <a:solidFill>
                            <a:srgbClr val="00B050"/>
                          </a:solidFill>
                        </a:ln>
                        <a:solidFill>
                          <a:schemeClr val="accent4">
                            <a:lumMod val="60000"/>
                            <a:lumOff val="40000"/>
                          </a:schemeClr>
                        </a:solidFill>
                        <a:effectLst>
                          <a:outerShdw blurRad="50800" dist="39000" dir="5460000" algn="tl">
                            <a:srgbClr val="000000">
                              <a:alpha val="38000"/>
                            </a:srgbClr>
                          </a:outerShdw>
                        </a:effectLst>
                        <a:latin typeface="Cambria Math" panose="02040503050406030204" pitchFamily="18" charset="0"/>
                      </a:rPr>
                      <m:t>𝑬𝒏𝒈𝒊𝒏𝒆𝒆𝒓𝒊𝒏𝒈</m:t>
                    </m:r>
                    <m:r>
                      <a:rPr lang="en-US" sz="11500" b="1" i="1">
                        <a:ln w="11430">
                          <a:solidFill>
                            <a:srgbClr val="00B050"/>
                          </a:solidFill>
                        </a:ln>
                        <a:solidFill>
                          <a:schemeClr val="accent4">
                            <a:lumMod val="60000"/>
                            <a:lumOff val="40000"/>
                          </a:schemeClr>
                        </a:solidFill>
                        <a:effectLst>
                          <a:outerShdw blurRad="50800" dist="39000" dir="5460000" algn="tl">
                            <a:srgbClr val="000000">
                              <a:alpha val="38000"/>
                            </a:srgbClr>
                          </a:outerShdw>
                        </a:effectLst>
                        <a:latin typeface="Cambria Math"/>
                      </a:rPr>
                      <m:t>  </m:t>
                    </m:r>
                    <m:r>
                      <a:rPr lang="en-US" sz="11500" b="1" i="1">
                        <a:ln w="11430">
                          <a:solidFill>
                            <a:srgbClr val="00B050"/>
                          </a:solidFill>
                        </a:ln>
                        <a:solidFill>
                          <a:schemeClr val="accent4">
                            <a:lumMod val="60000"/>
                            <a:lumOff val="40000"/>
                          </a:schemeClr>
                        </a:solidFill>
                        <a:effectLst>
                          <a:outerShdw blurRad="50800" dist="39000" dir="5460000" algn="tl">
                            <a:srgbClr val="000000">
                              <a:alpha val="38000"/>
                            </a:srgbClr>
                          </a:outerShdw>
                        </a:effectLst>
                        <a:latin typeface="Cambria Math"/>
                      </a:rPr>
                      <m:t>𝑪𝒍</m:t>
                    </m:r>
                    <m:r>
                      <a:rPr lang="en-US" sz="11500" b="1" i="1">
                        <a:ln w="11430">
                          <a:solidFill>
                            <a:srgbClr val="00B050"/>
                          </a:solidFill>
                        </a:ln>
                        <a:solidFill>
                          <a:schemeClr val="accent4">
                            <a:lumMod val="60000"/>
                            <a:lumOff val="40000"/>
                          </a:schemeClr>
                        </a:solidFill>
                        <a:effectLst>
                          <a:outerShdw blurRad="50800" dist="39000" dir="5460000" algn="tl">
                            <a:srgbClr val="000000">
                              <a:alpha val="38000"/>
                            </a:srgbClr>
                          </a:outerShdw>
                        </a:effectLst>
                        <a:latin typeface="Cambria Math"/>
                      </a:rPr>
                      <m:t>𝝁𝜷</m:t>
                    </m:r>
                  </m:oMath>
                </a14:m>
                <a:endParaRPr lang="en-US" sz="11500" b="1" i="1" dirty="0">
                  <a:ln w="11430">
                    <a:solidFill>
                      <a:srgbClr val="00B050"/>
                    </a:solidFill>
                  </a:ln>
                  <a:solidFill>
                    <a:schemeClr val="accent4">
                      <a:lumMod val="60000"/>
                      <a:lumOff val="40000"/>
                    </a:schemeClr>
                  </a:solidFill>
                  <a:effectLst>
                    <a:outerShdw blurRad="50800" dist="39000" dir="5460000" algn="tl">
                      <a:srgbClr val="000000">
                        <a:alpha val="38000"/>
                      </a:srgbClr>
                    </a:outerShdw>
                  </a:effectLst>
                  <a:latin typeface="Algerian" panose="04020705040A02060702" pitchFamily="82" charset="0"/>
                </a:endParaRPr>
              </a:p>
            </p:txBody>
          </p:sp>
        </mc:Choice>
        <mc:Fallback>
          <p:sp>
            <p:nvSpPr>
              <p:cNvPr id="10" name="TextBox 9"/>
              <p:cNvSpPr txBox="1">
                <a:spLocks noRot="1" noChangeAspect="1" noMove="1" noResize="1" noEditPoints="1" noAdjustHandles="1" noChangeArrowheads="1" noChangeShapeType="1" noTextEdit="1"/>
              </p:cNvSpPr>
              <p:nvPr/>
            </p:nvSpPr>
            <p:spPr>
              <a:xfrm>
                <a:off x="480657" y="0"/>
                <a:ext cx="12577088" cy="3724084"/>
              </a:xfrm>
              <a:prstGeom prst="rect">
                <a:avLst/>
              </a:prstGeom>
              <a:blipFill>
                <a:blip r:embed="rId3"/>
                <a:stretch>
                  <a:fillRect/>
                </a:stretch>
              </a:blipFill>
              <a:ln w="107950" cmpd="dbl">
                <a:noFill/>
                <a:bevel/>
              </a:ln>
              <a:effectLst>
                <a:outerShdw blurRad="50800" dist="38100" dir="2700000" algn="tl" rotWithShape="0">
                  <a:prstClr val="black">
                    <a:alpha val="40000"/>
                  </a:prstClr>
                </a:outerShdw>
                <a:softEdge rad="63500"/>
              </a:effectLst>
            </p:spPr>
            <p:txBody>
              <a:bodyPr/>
              <a:lstStyle/>
              <a:p>
                <a:r>
                  <a:rPr lang="en-US">
                    <a:noFill/>
                  </a:rPr>
                  <a:t> </a:t>
                </a:r>
              </a:p>
            </p:txBody>
          </p:sp>
        </mc:Fallback>
      </mc:AlternateContent>
      <p:sp>
        <p:nvSpPr>
          <p:cNvPr id="11" name="TextBox 10"/>
          <p:cNvSpPr txBox="1"/>
          <p:nvPr/>
        </p:nvSpPr>
        <p:spPr>
          <a:xfrm>
            <a:off x="6584525" y="16306800"/>
            <a:ext cx="369352" cy="954083"/>
          </a:xfrm>
          <a:prstGeom prst="rect">
            <a:avLst/>
          </a:prstGeom>
          <a:solidFill>
            <a:schemeClr val="bg1">
              <a:alpha val="0"/>
            </a:schemeClr>
          </a:solidFill>
          <a:ln>
            <a:noFill/>
          </a:ln>
          <a:effectLst>
            <a:outerShdw blurRad="50800" dist="38100" dir="2700000" algn="tl" rotWithShape="0">
              <a:prstClr val="black">
                <a:alpha val="40000"/>
              </a:prstClr>
            </a:outerShdw>
          </a:effectLst>
        </p:spPr>
        <p:txBody>
          <a:bodyPr wrap="none" lIns="182858" tIns="91428" rIns="182858" bIns="91428" rtlCol="0">
            <a:spAutoFit/>
          </a:bodyPr>
          <a:lstStyle/>
          <a:p>
            <a:pPr algn="ctr"/>
            <a:endParaRPr lang="en-US" sz="5000" b="1" dirty="0">
              <a:solidFill>
                <a:schemeClr val="accent5">
                  <a:lumMod val="50000"/>
                </a:schemeClr>
              </a:solidFill>
              <a:latin typeface="Baskerville Old Face" panose="02020602080505020303" pitchFamily="18" charset="0"/>
            </a:endParaRPr>
          </a:p>
        </p:txBody>
      </p:sp>
      <p:sp>
        <p:nvSpPr>
          <p:cNvPr id="3" name="TextBox 2"/>
          <p:cNvSpPr txBox="1">
            <a:spLocks/>
          </p:cNvSpPr>
          <p:nvPr/>
        </p:nvSpPr>
        <p:spPr>
          <a:xfrm>
            <a:off x="1347671" y="16626033"/>
            <a:ext cx="10807076" cy="1323439"/>
          </a:xfrm>
          <a:prstGeom prst="rect">
            <a:avLst/>
          </a:prstGeom>
          <a:solidFill>
            <a:schemeClr val="bg1">
              <a:lumMod val="95000"/>
              <a:lumOff val="5000"/>
              <a:alpha val="76000"/>
            </a:schemeClr>
          </a:solidFill>
          <a:ln w="107950" cmpd="dbl">
            <a:solidFill>
              <a:schemeClr val="accent5">
                <a:lumMod val="60000"/>
                <a:lumOff val="40000"/>
              </a:schemeClr>
            </a:solidFill>
            <a:bevel/>
          </a:ln>
        </p:spPr>
        <p:txBody>
          <a:bodyPr wrap="square" rtlCol="0" anchor="ctr">
            <a:spAutoFit/>
          </a:bodyPr>
          <a:lstStyle/>
          <a:p>
            <a:pPr algn="ctr"/>
            <a:r>
              <a:rPr lang="en-US" sz="4000" b="1" dirty="0">
                <a:solidFill>
                  <a:srgbClr val="92D050"/>
                </a:solidFill>
                <a:latin typeface="Baskerville Old Face" panose="02020602080505020303" pitchFamily="18" charset="0"/>
              </a:rPr>
              <a:t>Open and free to all AUM students and faculty</a:t>
            </a:r>
          </a:p>
          <a:p>
            <a:pPr algn="ctr"/>
            <a:r>
              <a:rPr lang="en-US" sz="4000" b="1" dirty="0">
                <a:solidFill>
                  <a:srgbClr val="92D050"/>
                </a:solidFill>
                <a:latin typeface="Baskerville Old Face" panose="02020602080505020303" pitchFamily="18" charset="0"/>
              </a:rPr>
              <a:t>Snacks and refreshments provided</a:t>
            </a:r>
          </a:p>
        </p:txBody>
      </p:sp>
      <p:sp>
        <p:nvSpPr>
          <p:cNvPr id="9" name="TextBox 8"/>
          <p:cNvSpPr txBox="1">
            <a:spLocks/>
          </p:cNvSpPr>
          <p:nvPr/>
        </p:nvSpPr>
        <p:spPr>
          <a:xfrm>
            <a:off x="1365664" y="9864816"/>
            <a:ext cx="10807075" cy="2923877"/>
          </a:xfrm>
          <a:prstGeom prst="rect">
            <a:avLst/>
          </a:prstGeom>
          <a:solidFill>
            <a:schemeClr val="bg1">
              <a:lumMod val="95000"/>
              <a:lumOff val="5000"/>
              <a:alpha val="76000"/>
            </a:schemeClr>
          </a:solidFill>
          <a:ln w="107950" cmpd="dbl">
            <a:solidFill>
              <a:schemeClr val="accent5">
                <a:lumMod val="60000"/>
                <a:lumOff val="40000"/>
              </a:schemeClr>
            </a:solidFill>
            <a:bevel/>
          </a:ln>
        </p:spPr>
        <p:txBody>
          <a:bodyPr wrap="square" rtlCol="0" anchor="ctr">
            <a:spAutoFit/>
          </a:bodyPr>
          <a:lstStyle/>
          <a:p>
            <a:r>
              <a:rPr lang="en-US" sz="4000" b="1" dirty="0">
                <a:solidFill>
                  <a:srgbClr val="92D050"/>
                </a:solidFill>
              </a:rPr>
              <a:t>Outline of the Talk:</a:t>
            </a:r>
          </a:p>
          <a:p>
            <a:pPr marL="1485792" lvl="1" indent="-571500">
              <a:buFont typeface="Arial" panose="020B0604020202020204" pitchFamily="34" charset="0"/>
              <a:buChar char="•"/>
            </a:pPr>
            <a:r>
              <a:rPr lang="en-US" dirty="0">
                <a:solidFill>
                  <a:schemeClr val="accent4">
                    <a:lumMod val="60000"/>
                    <a:lumOff val="40000"/>
                  </a:schemeClr>
                </a:solidFill>
              </a:rPr>
              <a:t>Types of engineering</a:t>
            </a:r>
          </a:p>
          <a:p>
            <a:pPr marL="1485792" lvl="1" indent="-571500">
              <a:buFont typeface="Arial" panose="020B0604020202020204" pitchFamily="34" charset="0"/>
              <a:buChar char="•"/>
            </a:pPr>
            <a:r>
              <a:rPr lang="en-US" dirty="0">
                <a:solidFill>
                  <a:schemeClr val="accent4">
                    <a:lumMod val="60000"/>
                    <a:lumOff val="40000"/>
                  </a:schemeClr>
                </a:solidFill>
              </a:rPr>
              <a:t>How does engineering affect our lives</a:t>
            </a:r>
          </a:p>
          <a:p>
            <a:pPr marL="1485792" lvl="1" indent="-571500">
              <a:buFont typeface="Arial" panose="020B0604020202020204" pitchFamily="34" charset="0"/>
              <a:buChar char="•"/>
            </a:pPr>
            <a:r>
              <a:rPr lang="en-US" dirty="0">
                <a:solidFill>
                  <a:schemeClr val="accent4">
                    <a:lumMod val="60000"/>
                    <a:lumOff val="40000"/>
                  </a:schemeClr>
                </a:solidFill>
              </a:rPr>
              <a:t>What does it take to be an engineer</a:t>
            </a:r>
          </a:p>
          <a:p>
            <a:pPr marL="1485792" lvl="1" indent="-571500">
              <a:buFont typeface="Arial" panose="020B0604020202020204" pitchFamily="34" charset="0"/>
              <a:buChar char="•"/>
            </a:pPr>
            <a:r>
              <a:rPr lang="en-US" dirty="0">
                <a:solidFill>
                  <a:schemeClr val="accent4">
                    <a:lumMod val="60000"/>
                    <a:lumOff val="40000"/>
                  </a:schemeClr>
                </a:solidFill>
              </a:rPr>
              <a:t>Is it right for you</a:t>
            </a:r>
          </a:p>
        </p:txBody>
      </p:sp>
      <p:sp>
        <p:nvSpPr>
          <p:cNvPr id="14" name="TextBox 13"/>
          <p:cNvSpPr txBox="1">
            <a:spLocks/>
          </p:cNvSpPr>
          <p:nvPr/>
        </p:nvSpPr>
        <p:spPr>
          <a:xfrm>
            <a:off x="1356138" y="3903817"/>
            <a:ext cx="10826126" cy="2123658"/>
          </a:xfrm>
          <a:prstGeom prst="rect">
            <a:avLst/>
          </a:prstGeom>
          <a:solidFill>
            <a:schemeClr val="bg1">
              <a:lumMod val="95000"/>
              <a:lumOff val="5000"/>
              <a:alpha val="76000"/>
            </a:schemeClr>
          </a:solidFill>
          <a:ln w="107950" cmpd="dbl">
            <a:solidFill>
              <a:schemeClr val="accent5">
                <a:lumMod val="60000"/>
                <a:lumOff val="40000"/>
              </a:schemeClr>
            </a:solidFill>
            <a:bevel/>
          </a:ln>
          <a:effectLst>
            <a:softEdge rad="0"/>
          </a:effectLst>
        </p:spPr>
        <p:txBody>
          <a:bodyPr wrap="square" rtlCol="0" anchor="ctr">
            <a:spAutoFit/>
          </a:bodyPr>
          <a:lstStyle/>
          <a:p>
            <a:pPr algn="ctr"/>
            <a:r>
              <a:rPr lang="en-US" sz="4400" b="1" dirty="0">
                <a:ln w="11430"/>
                <a:solidFill>
                  <a:srgbClr val="FFC000"/>
                </a:solidFill>
                <a:latin typeface="Baskerville Old Face" panose="02020602080505020303" pitchFamily="18" charset="0"/>
                <a:ea typeface="MingLiU_HKSCS-ExtB" panose="02020500000000000000" pitchFamily="18" charset="-120"/>
                <a:cs typeface="Aharoni" panose="02010803020104030203" pitchFamily="2" charset="-79"/>
              </a:rPr>
              <a:t>Friday, March 24, 2017</a:t>
            </a:r>
          </a:p>
          <a:p>
            <a:pPr algn="ctr"/>
            <a:r>
              <a:rPr lang="en-US" sz="4400" b="1" dirty="0">
                <a:ln w="11430"/>
                <a:solidFill>
                  <a:srgbClr val="FFC000"/>
                </a:solidFill>
                <a:latin typeface="Baskerville Old Face" panose="02020602080505020303" pitchFamily="18" charset="0"/>
                <a:ea typeface="MingLiU_HKSCS-ExtB" panose="02020500000000000000" pitchFamily="18" charset="-120"/>
                <a:cs typeface="Aharoni" panose="02010803020104030203" pitchFamily="2" charset="-79"/>
              </a:rPr>
              <a:t>1:00pm – 2:00pm</a:t>
            </a:r>
          </a:p>
          <a:p>
            <a:pPr algn="ctr"/>
            <a:r>
              <a:rPr lang="en-US" sz="4400" b="1" dirty="0">
                <a:ln w="11430"/>
                <a:solidFill>
                  <a:srgbClr val="FFC000"/>
                </a:solidFill>
                <a:latin typeface="Baskerville Old Face" panose="02020602080505020303" pitchFamily="18" charset="0"/>
                <a:ea typeface="MingLiU_HKSCS-ExtB" panose="02020500000000000000" pitchFamily="18" charset="-120"/>
                <a:cs typeface="Aharoni" panose="02010803020104030203" pitchFamily="2" charset="-79"/>
              </a:rPr>
              <a:t>Goodwyn Hall Room 201</a:t>
            </a:r>
          </a:p>
        </p:txBody>
      </p:sp>
      <p:sp>
        <p:nvSpPr>
          <p:cNvPr id="12" name="TextBox 11"/>
          <p:cNvSpPr txBox="1">
            <a:spLocks/>
          </p:cNvSpPr>
          <p:nvPr/>
        </p:nvSpPr>
        <p:spPr>
          <a:xfrm>
            <a:off x="1356138" y="6207208"/>
            <a:ext cx="10826126" cy="3477875"/>
          </a:xfrm>
          <a:prstGeom prst="rect">
            <a:avLst/>
          </a:prstGeom>
          <a:solidFill>
            <a:schemeClr val="bg1">
              <a:lumMod val="95000"/>
              <a:lumOff val="5000"/>
              <a:alpha val="76000"/>
            </a:schemeClr>
          </a:solidFill>
          <a:ln w="107950" cmpd="dbl">
            <a:solidFill>
              <a:schemeClr val="accent5">
                <a:lumMod val="60000"/>
                <a:lumOff val="40000"/>
              </a:schemeClr>
            </a:solidFill>
            <a:bevel/>
          </a:ln>
          <a:effectLst>
            <a:softEdge rad="0"/>
          </a:effectLst>
        </p:spPr>
        <p:txBody>
          <a:bodyPr wrap="square" rtlCol="0" anchor="ctr">
            <a:spAutoFit/>
          </a:bodyPr>
          <a:lstStyle/>
          <a:p>
            <a:r>
              <a:rPr lang="en-US" sz="4400" b="1" dirty="0">
                <a:solidFill>
                  <a:srgbClr val="92D050"/>
                </a:solidFill>
              </a:rPr>
              <a:t>Speaker:</a:t>
            </a:r>
            <a:r>
              <a:rPr lang="en-US" sz="4400" b="1" dirty="0">
                <a:ln>
                  <a:solidFill>
                    <a:srgbClr val="0070C0"/>
                  </a:solidFill>
                </a:ln>
                <a:solidFill>
                  <a:schemeClr val="accent4">
                    <a:lumMod val="20000"/>
                    <a:lumOff val="80000"/>
                  </a:schemeClr>
                </a:solidFill>
              </a:rPr>
              <a:t> Mr. Daniel </a:t>
            </a:r>
            <a:r>
              <a:rPr lang="en-US" sz="4400" b="1" dirty="0" err="1">
                <a:ln>
                  <a:solidFill>
                    <a:srgbClr val="0070C0"/>
                  </a:solidFill>
                </a:ln>
                <a:solidFill>
                  <a:schemeClr val="accent4">
                    <a:lumMod val="20000"/>
                    <a:lumOff val="80000"/>
                  </a:schemeClr>
                </a:solidFill>
              </a:rPr>
              <a:t>Soohoo</a:t>
            </a:r>
            <a:r>
              <a:rPr lang="en-US" sz="4400" b="1" dirty="0">
                <a:ln>
                  <a:solidFill>
                    <a:srgbClr val="0070C0"/>
                  </a:solidFill>
                </a:ln>
                <a:solidFill>
                  <a:schemeClr val="accent4">
                    <a:lumMod val="20000"/>
                    <a:lumOff val="80000"/>
                  </a:schemeClr>
                </a:solidFill>
              </a:rPr>
              <a:t>, Electrical Engineer at Hyundai Motor Manufacturing Alabama</a:t>
            </a:r>
          </a:p>
          <a:p>
            <a:r>
              <a:rPr lang="en-US" sz="4400" b="1" dirty="0">
                <a:solidFill>
                  <a:srgbClr val="92D050"/>
                </a:solidFill>
              </a:rPr>
              <a:t>Title: </a:t>
            </a:r>
            <a:r>
              <a:rPr lang="en-US" sz="4400" b="1" dirty="0">
                <a:ln>
                  <a:solidFill>
                    <a:srgbClr val="0070C0"/>
                  </a:solidFill>
                </a:ln>
                <a:solidFill>
                  <a:schemeClr val="accent4">
                    <a:lumMod val="20000"/>
                    <a:lumOff val="80000"/>
                  </a:schemeClr>
                </a:solidFill>
              </a:rPr>
              <a:t>Engineering, what types are there and is it right for you!</a:t>
            </a:r>
          </a:p>
        </p:txBody>
      </p:sp>
      <p:sp>
        <p:nvSpPr>
          <p:cNvPr id="13" name="TextBox 12"/>
          <p:cNvSpPr txBox="1">
            <a:spLocks/>
          </p:cNvSpPr>
          <p:nvPr/>
        </p:nvSpPr>
        <p:spPr>
          <a:xfrm>
            <a:off x="1365664" y="12968426"/>
            <a:ext cx="10807075" cy="3477875"/>
          </a:xfrm>
          <a:prstGeom prst="rect">
            <a:avLst/>
          </a:prstGeom>
          <a:solidFill>
            <a:schemeClr val="bg1">
              <a:lumMod val="95000"/>
              <a:lumOff val="5000"/>
              <a:alpha val="76000"/>
            </a:schemeClr>
          </a:solidFill>
          <a:ln w="107950" cmpd="dbl">
            <a:solidFill>
              <a:schemeClr val="accent5">
                <a:lumMod val="60000"/>
                <a:lumOff val="40000"/>
              </a:schemeClr>
            </a:solidFill>
            <a:bevel/>
          </a:ln>
        </p:spPr>
        <p:txBody>
          <a:bodyPr wrap="square" rtlCol="0" anchor="ctr">
            <a:spAutoFit/>
          </a:bodyPr>
          <a:lstStyle/>
          <a:p>
            <a:r>
              <a:rPr lang="en-US" sz="4000" b="1" dirty="0">
                <a:solidFill>
                  <a:srgbClr val="92D050"/>
                </a:solidFill>
              </a:rPr>
              <a:t>Information about Mr. Daniel </a:t>
            </a:r>
            <a:r>
              <a:rPr lang="en-US" sz="4000" b="1" dirty="0" err="1">
                <a:solidFill>
                  <a:srgbClr val="92D050"/>
                </a:solidFill>
              </a:rPr>
              <a:t>Soohoo</a:t>
            </a:r>
            <a:r>
              <a:rPr lang="en-US" sz="4000" b="1" dirty="0">
                <a:solidFill>
                  <a:srgbClr val="92D050"/>
                </a:solidFill>
              </a:rPr>
              <a:t>:</a:t>
            </a:r>
            <a:endParaRPr lang="en-US" b="1" dirty="0">
              <a:solidFill>
                <a:srgbClr val="92D050"/>
              </a:solidFill>
            </a:endParaRPr>
          </a:p>
          <a:p>
            <a:r>
              <a:rPr lang="en-US" dirty="0">
                <a:solidFill>
                  <a:schemeClr val="accent4">
                    <a:lumMod val="60000"/>
                    <a:lumOff val="40000"/>
                  </a:schemeClr>
                </a:solidFill>
              </a:rPr>
              <a:t>Received his BS in Electrical Engineering from New Mexico State University and has been an engineer for over 28 years. He has worked for GM in Michigan for 12 years, Honda in Ohio for 3 years, and Hyundai in Montgomery for 13 years. </a:t>
            </a:r>
            <a:endParaRPr lang="en-US" b="1" dirty="0">
              <a:solidFill>
                <a:srgbClr val="92D050"/>
              </a:solidFill>
            </a:endParaRPr>
          </a:p>
        </p:txBody>
      </p:sp>
    </p:spTree>
    <p:extLst>
      <p:ext uri="{BB962C8B-B14F-4D97-AF65-F5344CB8AC3E}">
        <p14:creationId xmlns:p14="http://schemas.microsoft.com/office/powerpoint/2010/main" val="10017767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Integral</Template>
  <TotalTime>4783</TotalTime>
  <Words>142</Words>
  <Application>Microsoft Office PowerPoint</Application>
  <PresentationFormat>Custom</PresentationFormat>
  <Paragraphs>18</Paragraphs>
  <Slides>1</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vt:i4>
      </vt:variant>
    </vt:vector>
  </HeadingPairs>
  <TitlesOfParts>
    <vt:vector size="12" baseType="lpstr">
      <vt:lpstr>MingLiU_HKSCS-ExtB</vt:lpstr>
      <vt:lpstr>Aharoni</vt:lpstr>
      <vt:lpstr>Algerian</vt:lpstr>
      <vt:lpstr>Arial</vt:lpstr>
      <vt:lpstr>Baskerville Old Face</vt:lpstr>
      <vt:lpstr>Calibri</vt:lpstr>
      <vt:lpstr>Calibri Light</vt:lpstr>
      <vt:lpstr>Cambria Math</vt:lpstr>
      <vt:lpstr>Comic Sans MS</vt:lpstr>
      <vt:lpstr>DFKai-SB</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Current User;Leslie Jordan</dc:creator>
  <cp:lastModifiedBy>Eddie Lindsey</cp:lastModifiedBy>
  <cp:revision>120</cp:revision>
  <cp:lastPrinted>2011-10-10T15:31:04Z</cp:lastPrinted>
  <dcterms:created xsi:type="dcterms:W3CDTF">2011-09-26T14:26:47Z</dcterms:created>
  <dcterms:modified xsi:type="dcterms:W3CDTF">2017-03-21T17:44:04Z</dcterms:modified>
</cp:coreProperties>
</file>