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7"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6" d="100"/>
          <a:sy n="66" d="100"/>
        </p:scale>
        <p:origin x="744"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36871" y="1176706"/>
            <a:ext cx="4775738" cy="3727432"/>
          </a:xfrm>
        </p:spPr>
        <p:txBody>
          <a:bodyPr bIns="0" anchor="b">
            <a:normAutofit/>
          </a:bodyPr>
          <a:lstStyle>
            <a:lvl1pPr algn="l">
              <a:defRPr sz="4590"/>
            </a:lvl1pPr>
          </a:lstStyle>
          <a:p>
            <a:r>
              <a:rPr lang="en-US"/>
              <a:t>Click to edit Master title style</a:t>
            </a:r>
            <a:endParaRPr lang="en-US" dirty="0"/>
          </a:p>
        </p:txBody>
      </p:sp>
      <p:sp>
        <p:nvSpPr>
          <p:cNvPr id="3" name="Subtitle 2"/>
          <p:cNvSpPr>
            <a:spLocks noGrp="1"/>
          </p:cNvSpPr>
          <p:nvPr>
            <p:ph type="subTitle" idx="1"/>
          </p:nvPr>
        </p:nvSpPr>
        <p:spPr>
          <a:xfrm>
            <a:off x="2036871" y="5179101"/>
            <a:ext cx="4775738" cy="1433844"/>
          </a:xfrm>
        </p:spPr>
        <p:txBody>
          <a:bodyPr tIns="91440" bIns="91440">
            <a:normAutofit/>
          </a:bodyPr>
          <a:lstStyle>
            <a:lvl1pPr marL="0" indent="0" algn="l">
              <a:buNone/>
              <a:defRPr sz="1360" b="0" cap="all" baseline="0">
                <a:solidFill>
                  <a:schemeClr val="tx1"/>
                </a:solidFill>
              </a:defRPr>
            </a:lvl1pPr>
            <a:lvl2pPr marL="291465" indent="0" algn="ctr">
              <a:buNone/>
              <a:defRPr sz="1275"/>
            </a:lvl2pPr>
            <a:lvl3pPr marL="582930" indent="0" algn="ctr">
              <a:buNone/>
              <a:defRPr sz="1148"/>
            </a:lvl3pPr>
            <a:lvl4pPr marL="874395" indent="0" algn="ctr">
              <a:buNone/>
              <a:defRPr sz="1020"/>
            </a:lvl4pPr>
            <a:lvl5pPr marL="1165860" indent="0" algn="ctr">
              <a:buNone/>
              <a:defRPr sz="1020"/>
            </a:lvl5pPr>
            <a:lvl6pPr marL="1457325" indent="0" algn="ctr">
              <a:buNone/>
              <a:defRPr sz="1020"/>
            </a:lvl6pPr>
            <a:lvl7pPr marL="1748790" indent="0" algn="ctr">
              <a:buNone/>
              <a:defRPr sz="1020"/>
            </a:lvl7pPr>
            <a:lvl8pPr marL="2040255" indent="0" algn="ctr">
              <a:buNone/>
              <a:defRPr sz="1020"/>
            </a:lvl8pPr>
            <a:lvl9pPr marL="2331720" indent="0" algn="ctr">
              <a:buNone/>
              <a:defRPr sz="10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F1A6DD-D09F-4FDB-A674-2BB58A1A3C9E}" type="datetimeFigureOut">
              <a:rPr lang="en-US" smtClean="0"/>
              <a:t>3/15/2019</a:t>
            </a:fld>
            <a:endParaRPr lang="en-US"/>
          </a:p>
        </p:txBody>
      </p:sp>
      <p:sp>
        <p:nvSpPr>
          <p:cNvPr id="5" name="Footer Placeholder 4"/>
          <p:cNvSpPr>
            <a:spLocks noGrp="1"/>
          </p:cNvSpPr>
          <p:nvPr>
            <p:ph type="ftr" sz="quarter" idx="11"/>
          </p:nvPr>
        </p:nvSpPr>
        <p:spPr>
          <a:xfrm>
            <a:off x="2036871" y="482986"/>
            <a:ext cx="2623348" cy="453495"/>
          </a:xfrm>
        </p:spPr>
        <p:txBody>
          <a:bodyPr/>
          <a:lstStyle/>
          <a:p>
            <a:endParaRPr lang="en-US"/>
          </a:p>
        </p:txBody>
      </p:sp>
      <p:sp>
        <p:nvSpPr>
          <p:cNvPr id="6" name="Slide Number Placeholder 5"/>
          <p:cNvSpPr>
            <a:spLocks noGrp="1"/>
          </p:cNvSpPr>
          <p:nvPr>
            <p:ph type="sldNum" sz="quarter" idx="12"/>
          </p:nvPr>
        </p:nvSpPr>
        <p:spPr>
          <a:xfrm>
            <a:off x="1219498" y="1171827"/>
            <a:ext cx="681704" cy="738581"/>
          </a:xfrm>
        </p:spPr>
        <p:txBody>
          <a:bodyPr/>
          <a:lstStyle/>
          <a:p>
            <a:fld id="{BB45BE24-B31D-49A0-A39F-C1CB3E7EA34D}" type="slidenum">
              <a:rPr lang="en-US" smtClean="0"/>
              <a:t>‹#›</a:t>
            </a:fld>
            <a:endParaRPr lang="en-US"/>
          </a:p>
        </p:txBody>
      </p:sp>
      <p:cxnSp>
        <p:nvCxnSpPr>
          <p:cNvPr id="15" name="Straight Connector 14"/>
          <p:cNvCxnSpPr/>
          <p:nvPr/>
        </p:nvCxnSpPr>
        <p:spPr>
          <a:xfrm>
            <a:off x="2036871" y="5175195"/>
            <a:ext cx="477573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88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226968" y="2709062"/>
            <a:ext cx="558564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F1A6DD-D09F-4FDB-A674-2BB58A1A3C9E}"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5BE24-B31D-49A0-A39F-C1CB3E7EA34D}" type="slidenum">
              <a:rPr lang="en-US" smtClean="0"/>
              <a:t>‹#›</a:t>
            </a:fld>
            <a:endParaRPr lang="en-US"/>
          </a:p>
        </p:txBody>
      </p:sp>
    </p:spTree>
    <p:extLst>
      <p:ext uri="{BB962C8B-B14F-4D97-AF65-F5344CB8AC3E}">
        <p14:creationId xmlns:p14="http://schemas.microsoft.com/office/powerpoint/2010/main" val="3051347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80324" y="1171829"/>
            <a:ext cx="937573" cy="6834504"/>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226968" y="1171829"/>
            <a:ext cx="4505931" cy="68345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F1A6DD-D09F-4FDB-A674-2BB58A1A3C9E}"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5BE24-B31D-49A0-A39F-C1CB3E7EA34D}" type="slidenum">
              <a:rPr lang="en-US" smtClean="0"/>
              <a:t>‹#›</a:t>
            </a:fld>
            <a:endParaRPr lang="en-US"/>
          </a:p>
        </p:txBody>
      </p:sp>
      <p:cxnSp>
        <p:nvCxnSpPr>
          <p:cNvPr id="15" name="Straight Connector 14"/>
          <p:cNvCxnSpPr/>
          <p:nvPr/>
        </p:nvCxnSpPr>
        <p:spPr>
          <a:xfrm>
            <a:off x="5880324" y="1171829"/>
            <a:ext cx="0" cy="6834504"/>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1601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F1A6DD-D09F-4FDB-A674-2BB58A1A3C9E}"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5BE24-B31D-49A0-A39F-C1CB3E7EA34D}" type="slidenum">
              <a:rPr lang="en-US" smtClean="0"/>
              <a:t>‹#›</a:t>
            </a:fld>
            <a:endParaRPr lang="en-US"/>
          </a:p>
        </p:txBody>
      </p:sp>
      <p:cxnSp>
        <p:nvCxnSpPr>
          <p:cNvPr id="33" name="Straight Connector 32"/>
          <p:cNvCxnSpPr/>
          <p:nvPr/>
        </p:nvCxnSpPr>
        <p:spPr>
          <a:xfrm>
            <a:off x="1226968" y="2709062"/>
            <a:ext cx="558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34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6967" y="2575658"/>
            <a:ext cx="4774452" cy="2768993"/>
          </a:xfrm>
        </p:spPr>
        <p:txBody>
          <a:bodyPr anchor="b">
            <a:normAutofit/>
          </a:bodyPr>
          <a:lstStyle>
            <a:lvl1pPr algn="l">
              <a:defRPr sz="2720"/>
            </a:lvl1pPr>
          </a:lstStyle>
          <a:p>
            <a:r>
              <a:rPr lang="en-US"/>
              <a:t>Click to edit Master title style</a:t>
            </a:r>
            <a:endParaRPr lang="en-US" dirty="0"/>
          </a:p>
        </p:txBody>
      </p:sp>
      <p:sp>
        <p:nvSpPr>
          <p:cNvPr id="3" name="Text Placeholder 2"/>
          <p:cNvSpPr>
            <a:spLocks noGrp="1"/>
          </p:cNvSpPr>
          <p:nvPr>
            <p:ph type="body" idx="1"/>
          </p:nvPr>
        </p:nvSpPr>
        <p:spPr>
          <a:xfrm>
            <a:off x="1226968" y="5582422"/>
            <a:ext cx="4774452" cy="1485629"/>
          </a:xfrm>
        </p:spPr>
        <p:txBody>
          <a:bodyPr tIns="91440">
            <a:normAutofit/>
          </a:bodyPr>
          <a:lstStyle>
            <a:lvl1pPr marL="0" indent="0" algn="l">
              <a:buNone/>
              <a:defRPr sz="1530">
                <a:solidFill>
                  <a:schemeClr val="tx1"/>
                </a:solidFill>
              </a:defRPr>
            </a:lvl1pPr>
            <a:lvl2pPr marL="291465" indent="0">
              <a:buNone/>
              <a:defRPr sz="1275">
                <a:solidFill>
                  <a:schemeClr val="tx1">
                    <a:tint val="75000"/>
                  </a:schemeClr>
                </a:solidFill>
              </a:defRPr>
            </a:lvl2pPr>
            <a:lvl3pPr marL="582930" indent="0">
              <a:buNone/>
              <a:defRPr sz="1148">
                <a:solidFill>
                  <a:schemeClr val="tx1">
                    <a:tint val="75000"/>
                  </a:schemeClr>
                </a:solidFill>
              </a:defRPr>
            </a:lvl3pPr>
            <a:lvl4pPr marL="874395" indent="0">
              <a:buNone/>
              <a:defRPr sz="1020">
                <a:solidFill>
                  <a:schemeClr val="tx1">
                    <a:tint val="75000"/>
                  </a:schemeClr>
                </a:solidFill>
              </a:defRPr>
            </a:lvl4pPr>
            <a:lvl5pPr marL="1165860" indent="0">
              <a:buNone/>
              <a:defRPr sz="1020">
                <a:solidFill>
                  <a:schemeClr val="tx1">
                    <a:tint val="75000"/>
                  </a:schemeClr>
                </a:solidFill>
              </a:defRPr>
            </a:lvl5pPr>
            <a:lvl6pPr marL="1457325" indent="0">
              <a:buNone/>
              <a:defRPr sz="1020">
                <a:solidFill>
                  <a:schemeClr val="tx1">
                    <a:tint val="75000"/>
                  </a:schemeClr>
                </a:solidFill>
              </a:defRPr>
            </a:lvl6pPr>
            <a:lvl7pPr marL="1748790" indent="0">
              <a:buNone/>
              <a:defRPr sz="1020">
                <a:solidFill>
                  <a:schemeClr val="tx1">
                    <a:tint val="75000"/>
                  </a:schemeClr>
                </a:solidFill>
              </a:defRPr>
            </a:lvl7pPr>
            <a:lvl8pPr marL="2040255" indent="0">
              <a:buNone/>
              <a:defRPr sz="1020">
                <a:solidFill>
                  <a:schemeClr val="tx1">
                    <a:tint val="75000"/>
                  </a:schemeClr>
                </a:solidFill>
              </a:defRPr>
            </a:lvl8pPr>
            <a:lvl9pPr marL="2331720" indent="0">
              <a:buNone/>
              <a:defRPr sz="10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F1A6DD-D09F-4FDB-A674-2BB58A1A3C9E}"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5BE24-B31D-49A0-A39F-C1CB3E7EA34D}" type="slidenum">
              <a:rPr lang="en-US" smtClean="0"/>
              <a:t>‹#›</a:t>
            </a:fld>
            <a:endParaRPr lang="en-US"/>
          </a:p>
        </p:txBody>
      </p:sp>
      <p:cxnSp>
        <p:nvCxnSpPr>
          <p:cNvPr id="15" name="Straight Connector 14"/>
          <p:cNvCxnSpPr/>
          <p:nvPr/>
        </p:nvCxnSpPr>
        <p:spPr>
          <a:xfrm>
            <a:off x="1226967" y="5580645"/>
            <a:ext cx="477445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0421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26968" y="1180506"/>
            <a:ext cx="5585642" cy="155364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226967" y="2953773"/>
            <a:ext cx="2656990" cy="50417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155805" y="2953774"/>
            <a:ext cx="2656804" cy="50417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F1A6DD-D09F-4FDB-A674-2BB58A1A3C9E}"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45BE24-B31D-49A0-A39F-C1CB3E7EA34D}" type="slidenum">
              <a:rPr lang="en-US" smtClean="0"/>
              <a:t>‹#›</a:t>
            </a:fld>
            <a:endParaRPr lang="en-US"/>
          </a:p>
        </p:txBody>
      </p:sp>
      <p:cxnSp>
        <p:nvCxnSpPr>
          <p:cNvPr id="33" name="Straight Connector 32"/>
          <p:cNvCxnSpPr/>
          <p:nvPr/>
        </p:nvCxnSpPr>
        <p:spPr>
          <a:xfrm>
            <a:off x="1226968" y="2709062"/>
            <a:ext cx="558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2209855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226968" y="2709062"/>
            <a:ext cx="558564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226968" y="1179441"/>
            <a:ext cx="5585642" cy="154926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26967" y="2962007"/>
            <a:ext cx="2656901" cy="1176183"/>
          </a:xfrm>
        </p:spPr>
        <p:txBody>
          <a:bodyPr anchor="b">
            <a:normAutofit/>
          </a:bodyPr>
          <a:lstStyle>
            <a:lvl1pPr marL="0" indent="0">
              <a:lnSpc>
                <a:spcPct val="100000"/>
              </a:lnSpc>
              <a:buNone/>
              <a:defRPr sz="1870" b="0" cap="all" baseline="0">
                <a:solidFill>
                  <a:schemeClr val="accent1"/>
                </a:solidFill>
              </a:defRPr>
            </a:lvl1pPr>
            <a:lvl2pPr marL="291465" indent="0">
              <a:buNone/>
              <a:defRPr sz="1275" b="1"/>
            </a:lvl2pPr>
            <a:lvl3pPr marL="582930" indent="0">
              <a:buNone/>
              <a:defRPr sz="1148" b="1"/>
            </a:lvl3pPr>
            <a:lvl4pPr marL="874395" indent="0">
              <a:buNone/>
              <a:defRPr sz="1020" b="1"/>
            </a:lvl4pPr>
            <a:lvl5pPr marL="1165860" indent="0">
              <a:buNone/>
              <a:defRPr sz="1020" b="1"/>
            </a:lvl5pPr>
            <a:lvl6pPr marL="1457325" indent="0">
              <a:buNone/>
              <a:defRPr sz="1020" b="1"/>
            </a:lvl6pPr>
            <a:lvl7pPr marL="1748790" indent="0">
              <a:buNone/>
              <a:defRPr sz="1020" b="1"/>
            </a:lvl7pPr>
            <a:lvl8pPr marL="2040255" indent="0">
              <a:buNone/>
              <a:defRPr sz="1020" b="1"/>
            </a:lvl8pPr>
            <a:lvl9pPr marL="2331720" indent="0">
              <a:buNone/>
              <a:defRPr sz="1020" b="1"/>
            </a:lvl9pPr>
          </a:lstStyle>
          <a:p>
            <a:pPr lvl="0"/>
            <a:r>
              <a:rPr lang="en-US"/>
              <a:t>Click to edit Master text styles</a:t>
            </a:r>
          </a:p>
        </p:txBody>
      </p:sp>
      <p:sp>
        <p:nvSpPr>
          <p:cNvPr id="4" name="Content Placeholder 3"/>
          <p:cNvSpPr>
            <a:spLocks noGrp="1"/>
          </p:cNvSpPr>
          <p:nvPr>
            <p:ph sz="half" idx="2"/>
          </p:nvPr>
        </p:nvSpPr>
        <p:spPr>
          <a:xfrm>
            <a:off x="1226967" y="4142263"/>
            <a:ext cx="2656901" cy="38785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155805" y="2967073"/>
            <a:ext cx="2656804" cy="1176614"/>
          </a:xfrm>
        </p:spPr>
        <p:txBody>
          <a:bodyPr anchor="b">
            <a:normAutofit/>
          </a:bodyPr>
          <a:lstStyle>
            <a:lvl1pPr marL="0" indent="0">
              <a:lnSpc>
                <a:spcPct val="100000"/>
              </a:lnSpc>
              <a:buNone/>
              <a:defRPr sz="1870" b="0" cap="all" baseline="0">
                <a:solidFill>
                  <a:schemeClr val="accent1"/>
                </a:solidFill>
              </a:defRPr>
            </a:lvl1pPr>
            <a:lvl2pPr marL="291465" indent="0">
              <a:buNone/>
              <a:defRPr sz="1275" b="1"/>
            </a:lvl2pPr>
            <a:lvl3pPr marL="582930" indent="0">
              <a:buNone/>
              <a:defRPr sz="1148" b="1"/>
            </a:lvl3pPr>
            <a:lvl4pPr marL="874395" indent="0">
              <a:buNone/>
              <a:defRPr sz="1020" b="1"/>
            </a:lvl4pPr>
            <a:lvl5pPr marL="1165860" indent="0">
              <a:buNone/>
              <a:defRPr sz="1020" b="1"/>
            </a:lvl5pPr>
            <a:lvl6pPr marL="1457325" indent="0">
              <a:buNone/>
              <a:defRPr sz="1020" b="1"/>
            </a:lvl6pPr>
            <a:lvl7pPr marL="1748790" indent="0">
              <a:buNone/>
              <a:defRPr sz="1020" b="1"/>
            </a:lvl7pPr>
            <a:lvl8pPr marL="2040255" indent="0">
              <a:buNone/>
              <a:defRPr sz="1020" b="1"/>
            </a:lvl8pPr>
            <a:lvl9pPr marL="2331720" indent="0">
              <a:buNone/>
              <a:defRPr sz="1020" b="1"/>
            </a:lvl9pPr>
          </a:lstStyle>
          <a:p>
            <a:pPr lvl="0"/>
            <a:r>
              <a:rPr lang="en-US"/>
              <a:t>Click to edit Master text styles</a:t>
            </a:r>
          </a:p>
        </p:txBody>
      </p:sp>
      <p:sp>
        <p:nvSpPr>
          <p:cNvPr id="6" name="Content Placeholder 5"/>
          <p:cNvSpPr>
            <a:spLocks noGrp="1"/>
          </p:cNvSpPr>
          <p:nvPr>
            <p:ph sz="quarter" idx="4"/>
          </p:nvPr>
        </p:nvSpPr>
        <p:spPr>
          <a:xfrm>
            <a:off x="4155805" y="4138188"/>
            <a:ext cx="2656804" cy="386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F1A6DD-D09F-4FDB-A674-2BB58A1A3C9E}"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45BE24-B31D-49A0-A39F-C1CB3E7EA34D}" type="slidenum">
              <a:rPr lang="en-US" smtClean="0"/>
              <a:t>‹#›</a:t>
            </a:fld>
            <a:endParaRPr lang="en-US"/>
          </a:p>
        </p:txBody>
      </p:sp>
    </p:spTree>
    <p:extLst>
      <p:ext uri="{BB962C8B-B14F-4D97-AF65-F5344CB8AC3E}">
        <p14:creationId xmlns:p14="http://schemas.microsoft.com/office/powerpoint/2010/main" val="60818363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226968" y="2709062"/>
            <a:ext cx="558564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F1A6DD-D09F-4FDB-A674-2BB58A1A3C9E}" type="datetimeFigureOut">
              <a:rPr lang="en-US" smtClean="0"/>
              <a:t>3/15/2019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45BE24-B31D-49A0-A39F-C1CB3E7EA34D}" type="slidenum">
              <a:rPr lang="en-US" smtClean="0"/>
              <a:t>‹#›</a:t>
            </a:fld>
            <a:endParaRPr lang="en-US"/>
          </a:p>
        </p:txBody>
      </p:sp>
    </p:spTree>
    <p:extLst>
      <p:ext uri="{BB962C8B-B14F-4D97-AF65-F5344CB8AC3E}">
        <p14:creationId xmlns:p14="http://schemas.microsoft.com/office/powerpoint/2010/main" val="3358675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1A6DD-D09F-4FDB-A674-2BB58A1A3C9E}" type="datetimeFigureOut">
              <a:rPr lang="en-US" smtClean="0"/>
              <a:t>3/15/2019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45BE24-B31D-49A0-A39F-C1CB3E7EA34D}" type="slidenum">
              <a:rPr lang="en-US" smtClean="0"/>
              <a:t>‹#›</a:t>
            </a:fld>
            <a:endParaRPr lang="en-US"/>
          </a:p>
        </p:txBody>
      </p:sp>
    </p:spTree>
    <p:extLst>
      <p:ext uri="{BB962C8B-B14F-4D97-AF65-F5344CB8AC3E}">
        <p14:creationId xmlns:p14="http://schemas.microsoft.com/office/powerpoint/2010/main" val="875814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3185" y="1171828"/>
            <a:ext cx="2062058" cy="3295772"/>
          </a:xfrm>
        </p:spPr>
        <p:txBody>
          <a:bodyPr anchor="b">
            <a:normAutofit/>
          </a:bodyPr>
          <a:lstStyle>
            <a:lvl1pPr algn="l">
              <a:defRPr sz="2040"/>
            </a:lvl1pPr>
          </a:lstStyle>
          <a:p>
            <a:r>
              <a:rPr lang="en-US"/>
              <a:t>Click to edit Master title style</a:t>
            </a:r>
            <a:endParaRPr lang="en-US" dirty="0"/>
          </a:p>
        </p:txBody>
      </p:sp>
      <p:sp>
        <p:nvSpPr>
          <p:cNvPr id="3" name="Content Placeholder 2"/>
          <p:cNvSpPr>
            <a:spLocks noGrp="1"/>
          </p:cNvSpPr>
          <p:nvPr>
            <p:ph idx="1"/>
          </p:nvPr>
        </p:nvSpPr>
        <p:spPr>
          <a:xfrm>
            <a:off x="3558658" y="1171828"/>
            <a:ext cx="3253951" cy="683294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23186" y="4701389"/>
            <a:ext cx="2063264" cy="3297332"/>
          </a:xfrm>
        </p:spPr>
        <p:txBody>
          <a:bodyPr>
            <a:normAutofit/>
          </a:bodyPr>
          <a:lstStyle>
            <a:lvl1pPr marL="0" indent="0" algn="l">
              <a:buNone/>
              <a:defRPr sz="1360"/>
            </a:lvl1pPr>
            <a:lvl2pPr marL="291465" indent="0">
              <a:buNone/>
              <a:defRPr sz="893"/>
            </a:lvl2pPr>
            <a:lvl3pPr marL="582930" indent="0">
              <a:buNone/>
              <a:defRPr sz="765"/>
            </a:lvl3pPr>
            <a:lvl4pPr marL="874395" indent="0">
              <a:buNone/>
              <a:defRPr sz="638"/>
            </a:lvl4pPr>
            <a:lvl5pPr marL="1165860" indent="0">
              <a:buNone/>
              <a:defRPr sz="638"/>
            </a:lvl5pPr>
            <a:lvl6pPr marL="1457325" indent="0">
              <a:buNone/>
              <a:defRPr sz="638"/>
            </a:lvl6pPr>
            <a:lvl7pPr marL="1748790" indent="0">
              <a:buNone/>
              <a:defRPr sz="638"/>
            </a:lvl7pPr>
            <a:lvl8pPr marL="2040255" indent="0">
              <a:buNone/>
              <a:defRPr sz="638"/>
            </a:lvl8pPr>
            <a:lvl9pPr marL="2331720" indent="0">
              <a:buNone/>
              <a:defRPr sz="638"/>
            </a:lvl9pPr>
          </a:lstStyle>
          <a:p>
            <a:pPr lvl="0"/>
            <a:r>
              <a:rPr lang="en-US"/>
              <a:t>Click to edit Master text styles</a:t>
            </a:r>
          </a:p>
        </p:txBody>
      </p:sp>
      <p:sp>
        <p:nvSpPr>
          <p:cNvPr id="5" name="Date Placeholder 4"/>
          <p:cNvSpPr>
            <a:spLocks noGrp="1"/>
          </p:cNvSpPr>
          <p:nvPr>
            <p:ph type="dt" sz="half" idx="10"/>
          </p:nvPr>
        </p:nvSpPr>
        <p:spPr/>
        <p:txBody>
          <a:bodyPr/>
          <a:lstStyle/>
          <a:p>
            <a:fld id="{4FF1A6DD-D09F-4FDB-A674-2BB58A1A3C9E}"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45BE24-B31D-49A0-A39F-C1CB3E7EA34D}" type="slidenum">
              <a:rPr lang="en-US" smtClean="0"/>
              <a:t>‹#›</a:t>
            </a:fld>
            <a:endParaRPr lang="en-US"/>
          </a:p>
        </p:txBody>
      </p:sp>
      <p:cxnSp>
        <p:nvCxnSpPr>
          <p:cNvPr id="17" name="Straight Connector 16"/>
          <p:cNvCxnSpPr/>
          <p:nvPr/>
        </p:nvCxnSpPr>
        <p:spPr>
          <a:xfrm>
            <a:off x="1225486" y="4701387"/>
            <a:ext cx="205978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088771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247026" y="707185"/>
            <a:ext cx="2984679" cy="7552015"/>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227526" y="1656619"/>
            <a:ext cx="2758195" cy="2684857"/>
          </a:xfrm>
        </p:spPr>
        <p:txBody>
          <a:bodyPr anchor="b">
            <a:normAutofit/>
          </a:bodyPr>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94109" y="1646397"/>
            <a:ext cx="1899748" cy="5670613"/>
          </a:xfrm>
          <a:solidFill>
            <a:schemeClr val="bg1">
              <a:lumMod val="85000"/>
            </a:schemeClr>
          </a:solidFill>
          <a:ln w="9525" cap="sq">
            <a:noFill/>
            <a:miter lim="800000"/>
          </a:ln>
          <a:effectLst/>
        </p:spPr>
        <p:txBody>
          <a:bodyPr anchor="t"/>
          <a:lstStyle>
            <a:lvl1pPr marL="0" indent="0" algn="ctr">
              <a:buNone/>
              <a:defRPr sz="2040"/>
            </a:lvl1pPr>
            <a:lvl2pPr marL="291465" indent="0">
              <a:buNone/>
              <a:defRPr sz="1785"/>
            </a:lvl2pPr>
            <a:lvl3pPr marL="582930" indent="0">
              <a:buNone/>
              <a:defRPr sz="1530"/>
            </a:lvl3pPr>
            <a:lvl4pPr marL="874395" indent="0">
              <a:buNone/>
              <a:defRPr sz="1275"/>
            </a:lvl4pPr>
            <a:lvl5pPr marL="1165860" indent="0">
              <a:buNone/>
              <a:defRPr sz="1275"/>
            </a:lvl5pPr>
            <a:lvl6pPr marL="1457325" indent="0">
              <a:buNone/>
              <a:defRPr sz="1275"/>
            </a:lvl6pPr>
            <a:lvl7pPr marL="1748790" indent="0">
              <a:buNone/>
              <a:defRPr sz="1275"/>
            </a:lvl7pPr>
            <a:lvl8pPr marL="2040255" indent="0">
              <a:buNone/>
              <a:defRPr sz="1275"/>
            </a:lvl8pPr>
            <a:lvl9pPr marL="2331720" indent="0">
              <a:buNone/>
              <a:defRPr sz="1275"/>
            </a:lvl9pPr>
          </a:lstStyle>
          <a:p>
            <a:r>
              <a:rPr lang="en-US"/>
              <a:t>Click icon to add picture</a:t>
            </a:r>
            <a:endParaRPr lang="en-US" dirty="0"/>
          </a:p>
        </p:txBody>
      </p:sp>
      <p:sp>
        <p:nvSpPr>
          <p:cNvPr id="4" name="Text Placeholder 3"/>
          <p:cNvSpPr>
            <a:spLocks noGrp="1"/>
          </p:cNvSpPr>
          <p:nvPr>
            <p:ph type="body" sz="half" idx="2"/>
          </p:nvPr>
        </p:nvSpPr>
        <p:spPr>
          <a:xfrm>
            <a:off x="1226968" y="4614121"/>
            <a:ext cx="2754243" cy="2938822"/>
          </a:xfrm>
        </p:spPr>
        <p:txBody>
          <a:bodyPr>
            <a:normAutofit/>
          </a:bodyPr>
          <a:lstStyle>
            <a:lvl1pPr marL="0" indent="0" algn="l">
              <a:buNone/>
              <a:defRPr sz="1530"/>
            </a:lvl1pPr>
            <a:lvl2pPr marL="291465" indent="0">
              <a:buNone/>
              <a:defRPr sz="893"/>
            </a:lvl2pPr>
            <a:lvl3pPr marL="582930" indent="0">
              <a:buNone/>
              <a:defRPr sz="765"/>
            </a:lvl3pPr>
            <a:lvl4pPr marL="874395" indent="0">
              <a:buNone/>
              <a:defRPr sz="638"/>
            </a:lvl4pPr>
            <a:lvl5pPr marL="1165860" indent="0">
              <a:buNone/>
              <a:defRPr sz="638"/>
            </a:lvl5pPr>
            <a:lvl6pPr marL="1457325" indent="0">
              <a:buNone/>
              <a:defRPr sz="638"/>
            </a:lvl6pPr>
            <a:lvl7pPr marL="1748790" indent="0">
              <a:buNone/>
              <a:defRPr sz="638"/>
            </a:lvl7pPr>
            <a:lvl8pPr marL="2040255" indent="0">
              <a:buNone/>
              <a:defRPr sz="638"/>
            </a:lvl8pPr>
            <a:lvl9pPr marL="2331720" indent="0">
              <a:buNone/>
              <a:defRPr sz="638"/>
            </a:lvl9pPr>
          </a:lstStyle>
          <a:p>
            <a:pPr lvl="0"/>
            <a:r>
              <a:rPr lang="en-US"/>
              <a:t>Click to edit Master text styles</a:t>
            </a:r>
          </a:p>
        </p:txBody>
      </p:sp>
      <p:sp>
        <p:nvSpPr>
          <p:cNvPr id="5" name="Date Placeholder 4"/>
          <p:cNvSpPr>
            <a:spLocks noGrp="1"/>
          </p:cNvSpPr>
          <p:nvPr>
            <p:ph type="dt" sz="half" idx="10"/>
          </p:nvPr>
        </p:nvSpPr>
        <p:spPr>
          <a:xfrm>
            <a:off x="1221164" y="8022458"/>
            <a:ext cx="2764557" cy="469514"/>
          </a:xfrm>
        </p:spPr>
        <p:txBody>
          <a:bodyPr/>
          <a:lstStyle>
            <a:lvl1pPr algn="l">
              <a:defRPr/>
            </a:lvl1pPr>
          </a:lstStyle>
          <a:p>
            <a:fld id="{4FF1A6DD-D09F-4FDB-A674-2BB58A1A3C9E}" type="datetimeFigureOut">
              <a:rPr lang="en-US" smtClean="0"/>
              <a:t>3/15/2019</a:t>
            </a:fld>
            <a:endParaRPr lang="en-US"/>
          </a:p>
        </p:txBody>
      </p:sp>
      <p:sp>
        <p:nvSpPr>
          <p:cNvPr id="6" name="Footer Placeholder 5"/>
          <p:cNvSpPr>
            <a:spLocks noGrp="1"/>
          </p:cNvSpPr>
          <p:nvPr>
            <p:ph type="ftr" sz="quarter" idx="11"/>
          </p:nvPr>
        </p:nvSpPr>
        <p:spPr>
          <a:xfrm>
            <a:off x="1221901" y="467341"/>
            <a:ext cx="2763820" cy="470699"/>
          </a:xfrm>
        </p:spPr>
        <p:txBody>
          <a:bodyPr/>
          <a:lstStyle/>
          <a:p>
            <a:endParaRPr lang="en-US"/>
          </a:p>
        </p:txBody>
      </p:sp>
      <p:sp>
        <p:nvSpPr>
          <p:cNvPr id="7" name="Slide Number Placeholder 6"/>
          <p:cNvSpPr>
            <a:spLocks noGrp="1"/>
          </p:cNvSpPr>
          <p:nvPr>
            <p:ph type="sldNum" sz="quarter" idx="12"/>
          </p:nvPr>
        </p:nvSpPr>
        <p:spPr/>
        <p:txBody>
          <a:bodyPr/>
          <a:lstStyle/>
          <a:p>
            <a:fld id="{BB45BE24-B31D-49A0-A39F-C1CB3E7EA34D}" type="slidenum">
              <a:rPr lang="en-US" smtClean="0"/>
              <a:t>‹#›</a:t>
            </a:fld>
            <a:endParaRPr lang="en-US"/>
          </a:p>
        </p:txBody>
      </p:sp>
      <p:cxnSp>
        <p:nvCxnSpPr>
          <p:cNvPr id="31" name="Straight Connector 30"/>
          <p:cNvCxnSpPr/>
          <p:nvPr/>
        </p:nvCxnSpPr>
        <p:spPr>
          <a:xfrm>
            <a:off x="1225089" y="4610621"/>
            <a:ext cx="275571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7973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956410"/>
            <a:ext cx="7772400" cy="5983296"/>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8939705"/>
            <a:ext cx="7772401" cy="1136266"/>
          </a:xfrm>
          <a:prstGeom prst="rect">
            <a:avLst/>
          </a:prstGeom>
        </p:spPr>
      </p:pic>
      <p:cxnSp>
        <p:nvCxnSpPr>
          <p:cNvPr id="13" name="Straight Connector 12"/>
          <p:cNvCxnSpPr/>
          <p:nvPr/>
        </p:nvCxnSpPr>
        <p:spPr>
          <a:xfrm>
            <a:off x="0" y="8948320"/>
            <a:ext cx="77724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226968" y="1179963"/>
            <a:ext cx="5585642" cy="153887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26968" y="2956409"/>
            <a:ext cx="5585642" cy="50608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99561" y="484543"/>
            <a:ext cx="2013048" cy="453495"/>
          </a:xfrm>
          <a:prstGeom prst="rect">
            <a:avLst/>
          </a:prstGeom>
        </p:spPr>
        <p:txBody>
          <a:bodyPr vert="horz" lIns="91440" tIns="45720" rIns="91440" bIns="45720" rtlCol="0" anchor="ctr"/>
          <a:lstStyle>
            <a:lvl1pPr algn="r">
              <a:defRPr sz="850">
                <a:solidFill>
                  <a:schemeClr val="tx1">
                    <a:tint val="75000"/>
                  </a:schemeClr>
                </a:solidFill>
              </a:defRPr>
            </a:lvl1pPr>
          </a:lstStyle>
          <a:p>
            <a:fld id="{4FF1A6DD-D09F-4FDB-A674-2BB58A1A3C9E}" type="datetimeFigureOut">
              <a:rPr lang="en-US" smtClean="0"/>
              <a:t>3/15/2019</a:t>
            </a:fld>
            <a:endParaRPr lang="en-US"/>
          </a:p>
        </p:txBody>
      </p:sp>
      <p:sp>
        <p:nvSpPr>
          <p:cNvPr id="5" name="Footer Placeholder 4"/>
          <p:cNvSpPr>
            <a:spLocks noGrp="1"/>
          </p:cNvSpPr>
          <p:nvPr>
            <p:ph type="ftr" sz="quarter" idx="3"/>
          </p:nvPr>
        </p:nvSpPr>
        <p:spPr>
          <a:xfrm>
            <a:off x="1226968" y="482986"/>
            <a:ext cx="3428903" cy="453495"/>
          </a:xfrm>
          <a:prstGeom prst="rect">
            <a:avLst/>
          </a:prstGeom>
        </p:spPr>
        <p:txBody>
          <a:bodyPr vert="horz" lIns="91440" tIns="45720" rIns="91440" bIns="45720" rtlCol="0" anchor="ctr"/>
          <a:lstStyle>
            <a:lvl1pPr algn="l">
              <a:defRPr sz="8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14566" y="1171827"/>
            <a:ext cx="676384" cy="738581"/>
          </a:xfrm>
          <a:prstGeom prst="rect">
            <a:avLst/>
          </a:prstGeom>
        </p:spPr>
        <p:txBody>
          <a:bodyPr vert="horz" lIns="91440" tIns="45720" rIns="91440" bIns="45720" rtlCol="0" anchor="t"/>
          <a:lstStyle>
            <a:lvl1pPr algn="r">
              <a:defRPr sz="2380">
                <a:solidFill>
                  <a:schemeClr val="accent1"/>
                </a:solidFill>
              </a:defRPr>
            </a:lvl1pPr>
          </a:lstStyle>
          <a:p>
            <a:fld id="{BB45BE24-B31D-49A0-A39F-C1CB3E7EA34D}" type="slidenum">
              <a:rPr lang="en-US" smtClean="0"/>
              <a:t>‹#›</a:t>
            </a:fld>
            <a:endParaRPr lang="en-US"/>
          </a:p>
        </p:txBody>
      </p:sp>
    </p:spTree>
    <p:extLst>
      <p:ext uri="{BB962C8B-B14F-4D97-AF65-F5344CB8AC3E}">
        <p14:creationId xmlns:p14="http://schemas.microsoft.com/office/powerpoint/2010/main" val="115444092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582930" rtl="0" eaLnBrk="1" latinLnBrk="0" hangingPunct="1">
        <a:lnSpc>
          <a:spcPct val="90000"/>
        </a:lnSpc>
        <a:spcBef>
          <a:spcPct val="0"/>
        </a:spcBef>
        <a:buNone/>
        <a:defRPr sz="2720" b="0" i="0" kern="1200" cap="all">
          <a:solidFill>
            <a:schemeClr val="tx1"/>
          </a:solidFill>
          <a:effectLst/>
          <a:latin typeface="+mj-lt"/>
          <a:ea typeface="+mj-ea"/>
          <a:cs typeface="+mj-cs"/>
        </a:defRPr>
      </a:lvl1pPr>
    </p:titleStyle>
    <p:bodyStyle>
      <a:lvl1pPr marL="194310" indent="-194310" algn="l" defTabSz="582930" rtl="0" eaLnBrk="1" latinLnBrk="0" hangingPunct="1">
        <a:lnSpc>
          <a:spcPct val="120000"/>
        </a:lnSpc>
        <a:spcBef>
          <a:spcPts val="850"/>
        </a:spcBef>
        <a:buClr>
          <a:schemeClr val="accent1"/>
        </a:buClr>
        <a:buSzPct val="100000"/>
        <a:buFont typeface="Arial" panose="020B0604020202020204" pitchFamily="34" charset="0"/>
        <a:buChar char="•"/>
        <a:defRPr sz="1700" kern="1200" cap="none">
          <a:solidFill>
            <a:schemeClr val="tx1"/>
          </a:solidFill>
          <a:effectLst/>
          <a:latin typeface="+mn-lt"/>
          <a:ea typeface="+mn-ea"/>
          <a:cs typeface="+mn-cs"/>
        </a:defRPr>
      </a:lvl1pPr>
      <a:lvl2pPr marL="582930" indent="-194310" algn="l" defTabSz="582930" rtl="0" eaLnBrk="1" latinLnBrk="0" hangingPunct="1">
        <a:lnSpc>
          <a:spcPct val="120000"/>
        </a:lnSpc>
        <a:spcBef>
          <a:spcPts val="425"/>
        </a:spcBef>
        <a:buClr>
          <a:schemeClr val="accent1"/>
        </a:buClr>
        <a:buSzPct val="100000"/>
        <a:buFont typeface="Arial" panose="020B0604020202020204" pitchFamily="34" charset="0"/>
        <a:buChar char="•"/>
        <a:defRPr sz="1360" kern="1200" cap="none" baseline="0">
          <a:solidFill>
            <a:schemeClr val="tx1"/>
          </a:solidFill>
          <a:effectLst/>
          <a:latin typeface="+mn-lt"/>
          <a:ea typeface="+mn-ea"/>
          <a:cs typeface="+mn-cs"/>
        </a:defRPr>
      </a:lvl2pPr>
      <a:lvl3pPr marL="971550" indent="-194310" algn="l" defTabSz="582930" rtl="0" eaLnBrk="1" latinLnBrk="0" hangingPunct="1">
        <a:lnSpc>
          <a:spcPct val="120000"/>
        </a:lnSpc>
        <a:spcBef>
          <a:spcPts val="425"/>
        </a:spcBef>
        <a:buClr>
          <a:schemeClr val="accent1"/>
        </a:buClr>
        <a:buSzPct val="100000"/>
        <a:buFont typeface="Arial" panose="020B0604020202020204" pitchFamily="34" charset="0"/>
        <a:buChar char="•"/>
        <a:defRPr sz="1360" kern="1200" cap="none">
          <a:solidFill>
            <a:schemeClr val="tx1"/>
          </a:solidFill>
          <a:effectLst/>
          <a:latin typeface="+mn-lt"/>
          <a:ea typeface="+mn-ea"/>
          <a:cs typeface="+mn-cs"/>
        </a:defRPr>
      </a:lvl3pPr>
      <a:lvl4pPr marL="1360170" indent="-194310" algn="l" defTabSz="582930" rtl="0" eaLnBrk="1" latinLnBrk="0" hangingPunct="1">
        <a:lnSpc>
          <a:spcPct val="120000"/>
        </a:lnSpc>
        <a:spcBef>
          <a:spcPts val="425"/>
        </a:spcBef>
        <a:buClr>
          <a:schemeClr val="accent1"/>
        </a:buClr>
        <a:buSzPct val="100000"/>
        <a:buFont typeface="Arial" panose="020B0604020202020204" pitchFamily="34" charset="0"/>
        <a:buChar char="•"/>
        <a:defRPr sz="1190" kern="1200" cap="none" baseline="0">
          <a:solidFill>
            <a:schemeClr val="tx1"/>
          </a:solidFill>
          <a:effectLst/>
          <a:latin typeface="+mn-lt"/>
          <a:ea typeface="+mn-ea"/>
          <a:cs typeface="+mn-cs"/>
        </a:defRPr>
      </a:lvl4pPr>
      <a:lvl5pPr marL="1748790" indent="-194310" algn="l" defTabSz="582930" rtl="0" eaLnBrk="1" latinLnBrk="0" hangingPunct="1">
        <a:lnSpc>
          <a:spcPct val="120000"/>
        </a:lnSpc>
        <a:spcBef>
          <a:spcPts val="425"/>
        </a:spcBef>
        <a:buClr>
          <a:schemeClr val="accent1"/>
        </a:buClr>
        <a:buSzPct val="100000"/>
        <a:buFont typeface="Arial" panose="020B0604020202020204" pitchFamily="34" charset="0"/>
        <a:buChar char="•"/>
        <a:defRPr sz="1020" kern="1200" cap="none">
          <a:solidFill>
            <a:schemeClr val="tx1"/>
          </a:solidFill>
          <a:effectLst/>
          <a:latin typeface="+mn-lt"/>
          <a:ea typeface="+mn-ea"/>
          <a:cs typeface="+mn-cs"/>
        </a:defRPr>
      </a:lvl5pPr>
      <a:lvl6pPr marL="2137410" indent="-194310" algn="l" defTabSz="777240" rtl="0" eaLnBrk="1" latinLnBrk="0" hangingPunct="1">
        <a:lnSpc>
          <a:spcPct val="120000"/>
        </a:lnSpc>
        <a:spcBef>
          <a:spcPts val="425"/>
        </a:spcBef>
        <a:buClr>
          <a:schemeClr val="accent1"/>
        </a:buClr>
        <a:buSzPct val="100000"/>
        <a:buFont typeface="Arial" panose="020B0604020202020204" pitchFamily="34" charset="0"/>
        <a:buChar char="•"/>
        <a:defRPr sz="1020" kern="1200">
          <a:solidFill>
            <a:schemeClr val="tx1"/>
          </a:solidFill>
          <a:effectLst/>
          <a:latin typeface="+mn-lt"/>
          <a:ea typeface="+mn-ea"/>
          <a:cs typeface="+mn-cs"/>
        </a:defRPr>
      </a:lvl6pPr>
      <a:lvl7pPr marL="2526030" indent="-194310" algn="l" defTabSz="777240" rtl="0" eaLnBrk="1" latinLnBrk="0" hangingPunct="1">
        <a:lnSpc>
          <a:spcPct val="120000"/>
        </a:lnSpc>
        <a:spcBef>
          <a:spcPts val="425"/>
        </a:spcBef>
        <a:buClr>
          <a:schemeClr val="accent1"/>
        </a:buClr>
        <a:buSzPct val="100000"/>
        <a:buFont typeface="Arial" panose="020B0604020202020204" pitchFamily="34" charset="0"/>
        <a:buChar char="•"/>
        <a:defRPr sz="1020" kern="1200">
          <a:solidFill>
            <a:schemeClr val="tx1"/>
          </a:solidFill>
          <a:effectLst/>
          <a:latin typeface="+mn-lt"/>
          <a:ea typeface="+mn-ea"/>
          <a:cs typeface="+mn-cs"/>
        </a:defRPr>
      </a:lvl7pPr>
      <a:lvl8pPr marL="2914650" indent="-194310" algn="l" defTabSz="777240" rtl="0" eaLnBrk="1" latinLnBrk="0" hangingPunct="1">
        <a:lnSpc>
          <a:spcPct val="120000"/>
        </a:lnSpc>
        <a:spcBef>
          <a:spcPts val="425"/>
        </a:spcBef>
        <a:buClr>
          <a:schemeClr val="accent1"/>
        </a:buClr>
        <a:buSzPct val="100000"/>
        <a:buFont typeface="Arial" panose="020B0604020202020204" pitchFamily="34" charset="0"/>
        <a:buChar char="•"/>
        <a:defRPr sz="1020" kern="1200" baseline="0">
          <a:solidFill>
            <a:schemeClr val="tx1"/>
          </a:solidFill>
          <a:effectLst/>
          <a:latin typeface="+mn-lt"/>
          <a:ea typeface="+mn-ea"/>
          <a:cs typeface="+mn-cs"/>
        </a:defRPr>
      </a:lvl8pPr>
      <a:lvl9pPr marL="3303270" indent="-194310" algn="l" defTabSz="777240" rtl="0" eaLnBrk="1" latinLnBrk="0" hangingPunct="1">
        <a:lnSpc>
          <a:spcPct val="120000"/>
        </a:lnSpc>
        <a:spcBef>
          <a:spcPts val="425"/>
        </a:spcBef>
        <a:buClr>
          <a:schemeClr val="accent1"/>
        </a:buClr>
        <a:buSzPct val="100000"/>
        <a:buFont typeface="Arial" panose="020B0604020202020204" pitchFamily="34" charset="0"/>
        <a:buChar char="•"/>
        <a:defRPr sz="1020" kern="1200" baseline="0">
          <a:solidFill>
            <a:schemeClr val="tx1"/>
          </a:solidFill>
          <a:effectLst/>
          <a:latin typeface="+mn-lt"/>
          <a:ea typeface="+mn-ea"/>
          <a:cs typeface="+mn-cs"/>
        </a:defRPr>
      </a:lvl9pPr>
    </p:bodyStyle>
    <p:otherStyle>
      <a:defPPr>
        <a:defRPr lang="en-US"/>
      </a:defPPr>
      <a:lvl1pPr marL="0" algn="l" defTabSz="582930" rtl="0" eaLnBrk="1" latinLnBrk="0" hangingPunct="1">
        <a:defRPr sz="1148" kern="1200">
          <a:solidFill>
            <a:schemeClr val="tx1"/>
          </a:solidFill>
          <a:latin typeface="+mn-lt"/>
          <a:ea typeface="+mn-ea"/>
          <a:cs typeface="+mn-cs"/>
        </a:defRPr>
      </a:lvl1pPr>
      <a:lvl2pPr marL="291465" algn="l" defTabSz="582930" rtl="0" eaLnBrk="1" latinLnBrk="0" hangingPunct="1">
        <a:defRPr sz="1148" kern="1200">
          <a:solidFill>
            <a:schemeClr val="tx1"/>
          </a:solidFill>
          <a:latin typeface="+mn-lt"/>
          <a:ea typeface="+mn-ea"/>
          <a:cs typeface="+mn-cs"/>
        </a:defRPr>
      </a:lvl2pPr>
      <a:lvl3pPr marL="582930" algn="l" defTabSz="582930" rtl="0" eaLnBrk="1" latinLnBrk="0" hangingPunct="1">
        <a:defRPr sz="1148" kern="1200">
          <a:solidFill>
            <a:schemeClr val="tx1"/>
          </a:solidFill>
          <a:latin typeface="+mn-lt"/>
          <a:ea typeface="+mn-ea"/>
          <a:cs typeface="+mn-cs"/>
        </a:defRPr>
      </a:lvl3pPr>
      <a:lvl4pPr marL="874395" algn="l" defTabSz="582930" rtl="0" eaLnBrk="1" latinLnBrk="0" hangingPunct="1">
        <a:defRPr sz="1148" kern="1200">
          <a:solidFill>
            <a:schemeClr val="tx1"/>
          </a:solidFill>
          <a:latin typeface="+mn-lt"/>
          <a:ea typeface="+mn-ea"/>
          <a:cs typeface="+mn-cs"/>
        </a:defRPr>
      </a:lvl4pPr>
      <a:lvl5pPr marL="1165860" algn="l" defTabSz="582930" rtl="0" eaLnBrk="1" latinLnBrk="0" hangingPunct="1">
        <a:defRPr sz="1148" kern="1200">
          <a:solidFill>
            <a:schemeClr val="tx1"/>
          </a:solidFill>
          <a:latin typeface="+mn-lt"/>
          <a:ea typeface="+mn-ea"/>
          <a:cs typeface="+mn-cs"/>
        </a:defRPr>
      </a:lvl5pPr>
      <a:lvl6pPr marL="1457325" algn="l" defTabSz="582930" rtl="0" eaLnBrk="1" latinLnBrk="0" hangingPunct="1">
        <a:defRPr sz="1148" kern="1200">
          <a:solidFill>
            <a:schemeClr val="tx1"/>
          </a:solidFill>
          <a:latin typeface="+mn-lt"/>
          <a:ea typeface="+mn-ea"/>
          <a:cs typeface="+mn-cs"/>
        </a:defRPr>
      </a:lvl6pPr>
      <a:lvl7pPr marL="1748790" algn="l" defTabSz="582930" rtl="0" eaLnBrk="1" latinLnBrk="0" hangingPunct="1">
        <a:defRPr sz="1148" kern="1200">
          <a:solidFill>
            <a:schemeClr val="tx1"/>
          </a:solidFill>
          <a:latin typeface="+mn-lt"/>
          <a:ea typeface="+mn-ea"/>
          <a:cs typeface="+mn-cs"/>
        </a:defRPr>
      </a:lvl7pPr>
      <a:lvl8pPr marL="2040255" algn="l" defTabSz="582930" rtl="0" eaLnBrk="1" latinLnBrk="0" hangingPunct="1">
        <a:defRPr sz="1148" kern="1200">
          <a:solidFill>
            <a:schemeClr val="tx1"/>
          </a:solidFill>
          <a:latin typeface="+mn-lt"/>
          <a:ea typeface="+mn-ea"/>
          <a:cs typeface="+mn-cs"/>
        </a:defRPr>
      </a:lvl8pPr>
      <a:lvl9pPr marL="2331720" algn="l" defTabSz="582930" rtl="0" eaLnBrk="1" latinLnBrk="0" hangingPunct="1">
        <a:defRPr sz="114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ABC6A-13E6-44B7-A062-2602300F5AB6}"/>
              </a:ext>
            </a:extLst>
          </p:cNvPr>
          <p:cNvSpPr>
            <a:spLocks noGrp="1"/>
          </p:cNvSpPr>
          <p:nvPr>
            <p:ph type="title"/>
          </p:nvPr>
        </p:nvSpPr>
        <p:spPr/>
        <p:txBody>
          <a:bodyPr/>
          <a:lstStyle/>
          <a:p>
            <a:pPr algn="ctr"/>
            <a:r>
              <a:rPr lang="en-US" dirty="0"/>
              <a:t>Friday, march 22</a:t>
            </a:r>
            <a:br>
              <a:rPr lang="en-US" dirty="0"/>
            </a:br>
            <a:r>
              <a:rPr lang="en-US" dirty="0"/>
              <a:t>12:30 – 2:00 PM</a:t>
            </a:r>
            <a:br>
              <a:rPr lang="en-US" dirty="0"/>
            </a:br>
            <a:r>
              <a:rPr lang="en-US" dirty="0"/>
              <a:t>goodwyn hall room 201</a:t>
            </a:r>
          </a:p>
        </p:txBody>
      </p:sp>
      <p:sp>
        <p:nvSpPr>
          <p:cNvPr id="3" name="Content Placeholder 2">
            <a:extLst>
              <a:ext uri="{FF2B5EF4-FFF2-40B4-BE49-F238E27FC236}">
                <a16:creationId xmlns:a16="http://schemas.microsoft.com/office/drawing/2014/main" id="{0394AC7C-9C22-4156-A52B-9F23F15EE0F9}"/>
              </a:ext>
            </a:extLst>
          </p:cNvPr>
          <p:cNvSpPr>
            <a:spLocks noGrp="1"/>
          </p:cNvSpPr>
          <p:nvPr>
            <p:ph idx="1"/>
          </p:nvPr>
        </p:nvSpPr>
        <p:spPr>
          <a:xfrm>
            <a:off x="1226968" y="2956409"/>
            <a:ext cx="5585642" cy="5060899"/>
          </a:xfrm>
        </p:spPr>
        <p:txBody>
          <a:bodyPr/>
          <a:lstStyle/>
          <a:p>
            <a:pPr marL="0" indent="0">
              <a:buNone/>
            </a:pPr>
            <a:r>
              <a:rPr lang="en-US" sz="2000" dirty="0"/>
              <a:t>Can your coding skills pay the bills? If so, come down and strut your stuff! If not, let us help you get them to where they can! This week the computer science club will work together to solve coding challenges using the online platform </a:t>
            </a:r>
            <a:r>
              <a:rPr lang="en-US" sz="2000" dirty="0" err="1"/>
              <a:t>Coderbyte</a:t>
            </a:r>
            <a:r>
              <a:rPr lang="en-US" sz="2000" dirty="0"/>
              <a:t>.  </a:t>
            </a:r>
          </a:p>
          <a:p>
            <a:pPr marL="0" indent="0">
              <a:buNone/>
            </a:pPr>
            <a:endParaRPr lang="en-US" sz="2000" dirty="0"/>
          </a:p>
          <a:p>
            <a:pPr marL="0" indent="0">
              <a:buNone/>
            </a:pPr>
            <a:r>
              <a:rPr lang="en-US" sz="2000" dirty="0"/>
              <a:t>We’ll have fun, pizza, and get experience programming as a team! We can’t wait to see you there!</a:t>
            </a:r>
          </a:p>
          <a:p>
            <a:pPr marL="0" indent="0">
              <a:buNone/>
            </a:pPr>
            <a:endParaRPr lang="en-US" dirty="0"/>
          </a:p>
          <a:p>
            <a:pPr marL="0" indent="0">
              <a:buNone/>
            </a:pPr>
            <a:endParaRPr lang="en-US" dirty="0"/>
          </a:p>
        </p:txBody>
      </p:sp>
      <p:sp>
        <p:nvSpPr>
          <p:cNvPr id="4" name="Title 1">
            <a:extLst>
              <a:ext uri="{FF2B5EF4-FFF2-40B4-BE49-F238E27FC236}">
                <a16:creationId xmlns:a16="http://schemas.microsoft.com/office/drawing/2014/main" id="{BCE785A5-6367-4B62-86B3-B751F158BF52}"/>
              </a:ext>
            </a:extLst>
          </p:cNvPr>
          <p:cNvSpPr txBox="1">
            <a:spLocks/>
          </p:cNvSpPr>
          <p:nvPr/>
        </p:nvSpPr>
        <p:spPr>
          <a:xfrm>
            <a:off x="0" y="160638"/>
            <a:ext cx="7772400" cy="840259"/>
          </a:xfrm>
          <a:prstGeom prst="rect">
            <a:avLst/>
          </a:prstGeom>
        </p:spPr>
        <p:txBody>
          <a:bodyPr vert="horz" lIns="91440" tIns="45720" rIns="91440" bIns="45720" rtlCol="0" anchor="t">
            <a:normAutofit/>
          </a:bodyPr>
          <a:lstStyle>
            <a:lvl1pPr algn="l" defTabSz="582930" rtl="0" eaLnBrk="1" latinLnBrk="0" hangingPunct="1">
              <a:lnSpc>
                <a:spcPct val="90000"/>
              </a:lnSpc>
              <a:spcBef>
                <a:spcPct val="0"/>
              </a:spcBef>
              <a:buNone/>
              <a:defRPr sz="2720" b="0" i="0" kern="1200" cap="all">
                <a:solidFill>
                  <a:schemeClr val="tx1"/>
                </a:solidFill>
                <a:effectLst/>
                <a:latin typeface="+mj-lt"/>
                <a:ea typeface="+mj-ea"/>
                <a:cs typeface="+mj-cs"/>
              </a:defRPr>
            </a:lvl1pPr>
          </a:lstStyle>
          <a:p>
            <a:pPr algn="ctr">
              <a:lnSpc>
                <a:spcPct val="100000"/>
              </a:lnSpc>
            </a:pPr>
            <a:r>
              <a:rPr lang="en-US" sz="2400"/>
              <a:t>ACM (Association for computing machinery)</a:t>
            </a:r>
            <a:br>
              <a:rPr lang="en-US" sz="2400"/>
            </a:br>
            <a:r>
              <a:rPr lang="en-US" sz="2400"/>
              <a:t>aum student chapter</a:t>
            </a:r>
            <a:endParaRPr lang="en-US" sz="2000" dirty="0"/>
          </a:p>
        </p:txBody>
      </p:sp>
      <p:sp>
        <p:nvSpPr>
          <p:cNvPr id="8" name="Rectangle 7">
            <a:extLst>
              <a:ext uri="{FF2B5EF4-FFF2-40B4-BE49-F238E27FC236}">
                <a16:creationId xmlns:a16="http://schemas.microsoft.com/office/drawing/2014/main" id="{1C15887A-6661-43DA-B9D5-31FE928B7FB2}"/>
              </a:ext>
            </a:extLst>
          </p:cNvPr>
          <p:cNvSpPr/>
          <p:nvPr/>
        </p:nvSpPr>
        <p:spPr>
          <a:xfrm flipV="1">
            <a:off x="290286" y="7854301"/>
            <a:ext cx="7155543" cy="80115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en-US" dirty="0">
              <a:highlight>
                <a:srgbClr val="FFFF00"/>
              </a:highlight>
            </a:endParaRPr>
          </a:p>
        </p:txBody>
      </p:sp>
      <p:pic>
        <p:nvPicPr>
          <p:cNvPr id="9" name="Picture 8">
            <a:extLst>
              <a:ext uri="{FF2B5EF4-FFF2-40B4-BE49-F238E27FC236}">
                <a16:creationId xmlns:a16="http://schemas.microsoft.com/office/drawing/2014/main" id="{DEA68406-D136-485E-83FF-5B8E30E51E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767" y="7910840"/>
            <a:ext cx="1002046" cy="688072"/>
          </a:xfrm>
          <a:prstGeom prst="rect">
            <a:avLst/>
          </a:prstGeom>
        </p:spPr>
      </p:pic>
      <p:sp>
        <p:nvSpPr>
          <p:cNvPr id="10" name="TextBox 9">
            <a:extLst>
              <a:ext uri="{FF2B5EF4-FFF2-40B4-BE49-F238E27FC236}">
                <a16:creationId xmlns:a16="http://schemas.microsoft.com/office/drawing/2014/main" id="{74590788-8037-4CD8-BA95-37362154218D}"/>
              </a:ext>
            </a:extLst>
          </p:cNvPr>
          <p:cNvSpPr txBox="1"/>
          <p:nvPr/>
        </p:nvSpPr>
        <p:spPr>
          <a:xfrm>
            <a:off x="1460813" y="7910840"/>
            <a:ext cx="5852820" cy="923330"/>
          </a:xfrm>
          <a:prstGeom prst="rect">
            <a:avLst/>
          </a:prstGeom>
          <a:noFill/>
        </p:spPr>
        <p:txBody>
          <a:bodyPr wrap="square" rtlCol="0">
            <a:spAutoFit/>
          </a:bodyPr>
          <a:lstStyle/>
          <a:p>
            <a:pPr algn="r"/>
            <a:r>
              <a:rPr lang="en-US"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Open and free to all AUM students and faculty.</a:t>
            </a:r>
          </a:p>
          <a:p>
            <a:pPr algn="r"/>
            <a:r>
              <a:rPr lang="en-US"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Pizza and refreshments will be provided!</a:t>
            </a:r>
          </a:p>
          <a:p>
            <a:endParaRPr lang="en-US" dirty="0"/>
          </a:p>
        </p:txBody>
      </p:sp>
    </p:spTree>
    <p:extLst>
      <p:ext uri="{BB962C8B-B14F-4D97-AF65-F5344CB8AC3E}">
        <p14:creationId xmlns:p14="http://schemas.microsoft.com/office/powerpoint/2010/main" val="128698424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34</TotalTime>
  <Words>101</Words>
  <Application>Microsoft Office PowerPoint</Application>
  <PresentationFormat>Custom</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Gill Sans MT</vt:lpstr>
      <vt:lpstr>Segoe UI</vt:lpstr>
      <vt:lpstr>Gallery</vt:lpstr>
      <vt:lpstr>Friday, march 22 12:30 – 2:00 PM goodwyn hall room 201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JDEETMAN</dc:creator>
  <cp:lastModifiedBy>JDEETMAN</cp:lastModifiedBy>
  <cp:revision>4</cp:revision>
  <dcterms:created xsi:type="dcterms:W3CDTF">2019-03-15T19:10:03Z</dcterms:created>
  <dcterms:modified xsi:type="dcterms:W3CDTF">2019-03-15T19:44:11Z</dcterms:modified>
</cp:coreProperties>
</file>