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2"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a:srgbClr val="C372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75" d="100"/>
          <a:sy n="75" d="100"/>
        </p:scale>
        <p:origin x="2994"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025" y="9387840"/>
            <a:ext cx="7770376"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1" y="9290330"/>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99516" y="1113130"/>
            <a:ext cx="6412230" cy="5230368"/>
          </a:xfrm>
        </p:spPr>
        <p:txBody>
          <a:bodyPr anchor="b">
            <a:normAutofit/>
          </a:bodyPr>
          <a:lstStyle>
            <a:lvl1pPr algn="l">
              <a:lnSpc>
                <a:spcPct val="85000"/>
              </a:lnSpc>
              <a:defRPr sz="6800" spc="-43"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701282" y="6534911"/>
            <a:ext cx="6412230" cy="1676400"/>
          </a:xfrm>
        </p:spPr>
        <p:txBody>
          <a:bodyPr lIns="91440" rIns="91440">
            <a:normAutofit/>
          </a:bodyPr>
          <a:lstStyle>
            <a:lvl1pPr marL="0" indent="0" algn="l">
              <a:buNone/>
              <a:defRPr sz="2040" cap="all" spc="170" baseline="0">
                <a:solidFill>
                  <a:schemeClr val="tx2"/>
                </a:solidFill>
                <a:latin typeface="+mj-lt"/>
              </a:defRPr>
            </a:lvl1pPr>
            <a:lvl2pPr marL="388620" indent="0" algn="ctr">
              <a:buNone/>
              <a:defRPr sz="2040"/>
            </a:lvl2pPr>
            <a:lvl3pPr marL="777240" indent="0" algn="ctr">
              <a:buNone/>
              <a:defRPr sz="2040"/>
            </a:lvl3pPr>
            <a:lvl4pPr marL="1165860" indent="0" algn="ctr">
              <a:buNone/>
              <a:defRPr sz="1700"/>
            </a:lvl4pPr>
            <a:lvl5pPr marL="1554480" indent="0" algn="ctr">
              <a:buNone/>
              <a:defRPr sz="1700"/>
            </a:lvl5pPr>
            <a:lvl6pPr marL="1943100" indent="0" algn="ctr">
              <a:buNone/>
              <a:defRPr sz="1700"/>
            </a:lvl6pPr>
            <a:lvl7pPr marL="2331720" indent="0" algn="ctr">
              <a:buNone/>
              <a:defRPr sz="1700"/>
            </a:lvl7pPr>
            <a:lvl8pPr marL="2720340" indent="0" algn="ctr">
              <a:buNone/>
              <a:defRPr sz="1700"/>
            </a:lvl8pPr>
            <a:lvl9pPr marL="3108960" indent="0" algn="ctr">
              <a:buNone/>
              <a:defRPr sz="17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29863B-95F9-4582-9F41-7A6E450DBA85}"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9FFE8-96C5-4208-A05A-A0C25EF14C54}" type="slidenum">
              <a:rPr lang="en-US" smtClean="0"/>
              <a:t>‹#›</a:t>
            </a:fld>
            <a:endParaRPr lang="en-US"/>
          </a:p>
        </p:txBody>
      </p:sp>
      <p:cxnSp>
        <p:nvCxnSpPr>
          <p:cNvPr id="9" name="Straight Connector 8"/>
          <p:cNvCxnSpPr/>
          <p:nvPr/>
        </p:nvCxnSpPr>
        <p:spPr>
          <a:xfrm>
            <a:off x="769882" y="6370320"/>
            <a:ext cx="62956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8800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863B-95F9-4582-9F41-7A6E450DBA85}"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175613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025" y="9387840"/>
            <a:ext cx="7770376"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1" y="9290330"/>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562124" y="608344"/>
            <a:ext cx="1675924" cy="84442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608343"/>
            <a:ext cx="4930616" cy="8444216"/>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863B-95F9-4582-9F41-7A6E450DBA85}"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3305836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863B-95F9-4582-9F41-7A6E450DBA85}"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1545167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025" y="9387840"/>
            <a:ext cx="7770376"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1" y="9290330"/>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9516" y="1113130"/>
            <a:ext cx="6412230" cy="5230368"/>
          </a:xfrm>
        </p:spPr>
        <p:txBody>
          <a:bodyPr anchor="b" anchorCtr="0">
            <a:normAutofit/>
          </a:bodyPr>
          <a:lstStyle>
            <a:lvl1pPr>
              <a:lnSpc>
                <a:spcPct val="85000"/>
              </a:lnSpc>
              <a:defRPr sz="68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516" y="6531254"/>
            <a:ext cx="6412230" cy="1676400"/>
          </a:xfrm>
        </p:spPr>
        <p:txBody>
          <a:bodyPr lIns="91440" rIns="91440" anchor="t" anchorCtr="0">
            <a:normAutofit/>
          </a:bodyPr>
          <a:lstStyle>
            <a:lvl1pPr marL="0" indent="0">
              <a:buNone/>
              <a:defRPr sz="2040" cap="all" spc="170" baseline="0">
                <a:solidFill>
                  <a:schemeClr val="tx2"/>
                </a:solidFill>
                <a:latin typeface="+mj-lt"/>
              </a:defRPr>
            </a:lvl1pPr>
            <a:lvl2pPr marL="388620" indent="0">
              <a:buNone/>
              <a:defRPr sz="1530">
                <a:solidFill>
                  <a:schemeClr val="tx1">
                    <a:tint val="75000"/>
                  </a:schemeClr>
                </a:solidFill>
              </a:defRPr>
            </a:lvl2pPr>
            <a:lvl3pPr marL="777240" indent="0">
              <a:buNone/>
              <a:defRPr sz="1360">
                <a:solidFill>
                  <a:schemeClr val="tx1">
                    <a:tint val="75000"/>
                  </a:schemeClr>
                </a:solidFill>
              </a:defRPr>
            </a:lvl3pPr>
            <a:lvl4pPr marL="1165860" indent="0">
              <a:buNone/>
              <a:defRPr sz="1190">
                <a:solidFill>
                  <a:schemeClr val="tx1">
                    <a:tint val="75000"/>
                  </a:schemeClr>
                </a:solidFill>
              </a:defRPr>
            </a:lvl4pPr>
            <a:lvl5pPr marL="1554480" indent="0">
              <a:buNone/>
              <a:defRPr sz="1190">
                <a:solidFill>
                  <a:schemeClr val="tx1">
                    <a:tint val="75000"/>
                  </a:schemeClr>
                </a:solidFill>
              </a:defRPr>
            </a:lvl5pPr>
            <a:lvl6pPr marL="1943100" indent="0">
              <a:buNone/>
              <a:defRPr sz="1190">
                <a:solidFill>
                  <a:schemeClr val="tx1">
                    <a:tint val="75000"/>
                  </a:schemeClr>
                </a:solidFill>
              </a:defRPr>
            </a:lvl6pPr>
            <a:lvl7pPr marL="2331720" indent="0">
              <a:buNone/>
              <a:defRPr sz="1190">
                <a:solidFill>
                  <a:schemeClr val="tx1">
                    <a:tint val="75000"/>
                  </a:schemeClr>
                </a:solidFill>
              </a:defRPr>
            </a:lvl7pPr>
            <a:lvl8pPr marL="2720340" indent="0">
              <a:buNone/>
              <a:defRPr sz="1190">
                <a:solidFill>
                  <a:schemeClr val="tx1">
                    <a:tint val="75000"/>
                  </a:schemeClr>
                </a:solidFill>
              </a:defRPr>
            </a:lvl8pPr>
            <a:lvl9pPr marL="3108960" indent="0">
              <a:buNone/>
              <a:defRPr sz="119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29863B-95F9-4582-9F41-7A6E450DBA85}"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99FFE8-96C5-4208-A05A-A0C25EF14C54}" type="slidenum">
              <a:rPr lang="en-US" smtClean="0"/>
              <a:t>‹#›</a:t>
            </a:fld>
            <a:endParaRPr lang="en-US"/>
          </a:p>
        </p:txBody>
      </p:sp>
      <p:cxnSp>
        <p:nvCxnSpPr>
          <p:cNvPr id="9" name="Straight Connector 8"/>
          <p:cNvCxnSpPr/>
          <p:nvPr/>
        </p:nvCxnSpPr>
        <p:spPr>
          <a:xfrm>
            <a:off x="769882" y="6370320"/>
            <a:ext cx="62956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834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699516" y="420353"/>
            <a:ext cx="6412230" cy="212777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99516" y="2707077"/>
            <a:ext cx="3147822" cy="59009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63924" y="2707080"/>
            <a:ext cx="3147822" cy="59009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29863B-95F9-4582-9F41-7A6E450DBA85}"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149826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699516" y="420353"/>
            <a:ext cx="6412230" cy="21277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9516" y="2707543"/>
            <a:ext cx="3147822" cy="1079880"/>
          </a:xfrm>
        </p:spPr>
        <p:txBody>
          <a:bodyPr lIns="91440" rIns="91440" anchor="ctr">
            <a:normAutofit/>
          </a:bodyPr>
          <a:lstStyle>
            <a:lvl1pPr marL="0" indent="0">
              <a:buNone/>
              <a:defRPr sz="1700" b="0" cap="all" baseline="0">
                <a:solidFill>
                  <a:schemeClr val="tx2"/>
                </a:solidFill>
              </a:defRPr>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699516" y="3787423"/>
            <a:ext cx="3147822" cy="48205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63924" y="2707543"/>
            <a:ext cx="3147822" cy="1079880"/>
          </a:xfrm>
        </p:spPr>
        <p:txBody>
          <a:bodyPr lIns="91440" rIns="91440" anchor="ctr">
            <a:normAutofit/>
          </a:bodyPr>
          <a:lstStyle>
            <a:lvl1pPr marL="0" indent="0">
              <a:buNone/>
              <a:defRPr sz="1700" b="0" cap="all" baseline="0">
                <a:solidFill>
                  <a:schemeClr val="tx2"/>
                </a:solidFill>
              </a:defRPr>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63924" y="3787423"/>
            <a:ext cx="3147822" cy="48205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29863B-95F9-4582-9F41-7A6E450DBA85}"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345235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29863B-95F9-4582-9F41-7A6E450DBA85}"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120762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025" y="9387840"/>
            <a:ext cx="7770376"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1" y="9290330"/>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829863B-95F9-4582-9F41-7A6E450DBA85}" type="datetimeFigureOut">
              <a:rPr lang="en-US" smtClean="0"/>
              <a:t>3/25/2019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3005389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2" y="0"/>
            <a:ext cx="2582379" cy="1005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575545" y="0"/>
            <a:ext cx="40805" cy="10058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1465" y="871727"/>
            <a:ext cx="2040255" cy="3352800"/>
          </a:xfrm>
        </p:spPr>
        <p:txBody>
          <a:bodyPr anchor="b">
            <a:normAutofit/>
          </a:bodyPr>
          <a:lstStyle>
            <a:lvl1pPr>
              <a:defRPr sz="306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2941202" y="1072896"/>
            <a:ext cx="4257984" cy="77114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1465" y="4291584"/>
            <a:ext cx="2040255" cy="4956049"/>
          </a:xfrm>
        </p:spPr>
        <p:txBody>
          <a:bodyPr lIns="91440" rIns="91440">
            <a:normAutofit/>
          </a:bodyPr>
          <a:lstStyle>
            <a:lvl1pPr marL="0" indent="0">
              <a:buNone/>
              <a:defRPr sz="1275">
                <a:solidFill>
                  <a:srgbClr val="FFFFFF"/>
                </a:solidFill>
              </a:defRPr>
            </a:lvl1pPr>
            <a:lvl2pPr marL="388620" indent="0">
              <a:buNone/>
              <a:defRPr sz="1020"/>
            </a:lvl2pPr>
            <a:lvl3pPr marL="777240" indent="0">
              <a:buNone/>
              <a:defRPr sz="850"/>
            </a:lvl3pPr>
            <a:lvl4pPr marL="1165860" indent="0">
              <a:buNone/>
              <a:defRPr sz="765"/>
            </a:lvl4pPr>
            <a:lvl5pPr marL="1554480" indent="0">
              <a:buNone/>
              <a:defRPr sz="765"/>
            </a:lvl5pPr>
            <a:lvl6pPr marL="1943100" indent="0">
              <a:buNone/>
              <a:defRPr sz="765"/>
            </a:lvl6pPr>
            <a:lvl7pPr marL="2331720" indent="0">
              <a:buNone/>
              <a:defRPr sz="765"/>
            </a:lvl7pPr>
            <a:lvl8pPr marL="2720340" indent="0">
              <a:buNone/>
              <a:defRPr sz="765"/>
            </a:lvl8pPr>
            <a:lvl9pPr marL="3108960" indent="0">
              <a:buNone/>
              <a:defRPr sz="765"/>
            </a:lvl9pPr>
          </a:lstStyle>
          <a:p>
            <a:pPr lvl="0"/>
            <a:r>
              <a:rPr lang="en-US"/>
              <a:t>Click to edit Master text styles</a:t>
            </a:r>
          </a:p>
        </p:txBody>
      </p:sp>
      <p:sp>
        <p:nvSpPr>
          <p:cNvPr id="5" name="Date Placeholder 4"/>
          <p:cNvSpPr>
            <a:spLocks noGrp="1"/>
          </p:cNvSpPr>
          <p:nvPr>
            <p:ph type="dt" sz="half" idx="10"/>
          </p:nvPr>
        </p:nvSpPr>
        <p:spPr>
          <a:xfrm>
            <a:off x="296764" y="9474353"/>
            <a:ext cx="1669301" cy="535517"/>
          </a:xfrm>
        </p:spPr>
        <p:txBody>
          <a:bodyPr/>
          <a:lstStyle>
            <a:lvl1pPr algn="l">
              <a:defRPr/>
            </a:lvl1pPr>
          </a:lstStyle>
          <a:p>
            <a:fld id="{1829863B-95F9-4582-9F41-7A6E450DBA85}" type="datetimeFigureOut">
              <a:rPr lang="en-US" smtClean="0"/>
              <a:t>3/25/2019</a:t>
            </a:fld>
            <a:endParaRPr lang="en-US"/>
          </a:p>
        </p:txBody>
      </p:sp>
      <p:sp>
        <p:nvSpPr>
          <p:cNvPr id="6" name="Footer Placeholder 5"/>
          <p:cNvSpPr>
            <a:spLocks noGrp="1"/>
          </p:cNvSpPr>
          <p:nvPr>
            <p:ph type="ftr" sz="quarter" idx="11"/>
          </p:nvPr>
        </p:nvSpPr>
        <p:spPr>
          <a:xfrm>
            <a:off x="3060382" y="9474353"/>
            <a:ext cx="2963228" cy="535517"/>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A99FFE8-96C5-4208-A05A-A0C25EF14C54}" type="slidenum">
              <a:rPr lang="en-US" smtClean="0"/>
              <a:t>‹#›</a:t>
            </a:fld>
            <a:endParaRPr lang="en-US"/>
          </a:p>
        </p:txBody>
      </p:sp>
    </p:spTree>
    <p:extLst>
      <p:ext uri="{BB962C8B-B14F-4D97-AF65-F5344CB8AC3E}">
        <p14:creationId xmlns:p14="http://schemas.microsoft.com/office/powerpoint/2010/main" val="1963048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264400"/>
            <a:ext cx="7770376" cy="2794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 y="7208778"/>
            <a:ext cx="7770376" cy="9387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9516" y="7443216"/>
            <a:ext cx="6451092" cy="1207008"/>
          </a:xfrm>
        </p:spPr>
        <p:txBody>
          <a:bodyPr tIns="0" bIns="0" anchor="b">
            <a:noAutofit/>
          </a:bodyPr>
          <a:lstStyle>
            <a:lvl1pPr>
              <a:defRPr sz="306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0" y="0"/>
            <a:ext cx="7772391" cy="7208778"/>
          </a:xfrm>
          <a:blipFill>
            <a:blip r:embed="rId2"/>
            <a:stretch>
              <a:fillRect/>
            </a:stretch>
          </a:blipFill>
        </p:spPr>
        <p:txBody>
          <a:bodyPr lIns="457200" tIns="457200" anchor="t"/>
          <a:lstStyle>
            <a:lvl1pPr marL="0" indent="0">
              <a:buNone/>
              <a:defRPr sz="2720">
                <a:solidFill>
                  <a:schemeClr val="bg1"/>
                </a:solidFill>
              </a:defRPr>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699515" y="8663635"/>
            <a:ext cx="6451092" cy="871728"/>
          </a:xfrm>
        </p:spPr>
        <p:txBody>
          <a:bodyPr lIns="91440" tIns="0" rIns="91440" bIns="0">
            <a:normAutofit/>
          </a:bodyPr>
          <a:lstStyle>
            <a:lvl1pPr marL="0" indent="0">
              <a:spcBef>
                <a:spcPts val="0"/>
              </a:spcBef>
              <a:spcAft>
                <a:spcPts val="510"/>
              </a:spcAft>
              <a:buNone/>
              <a:defRPr sz="1275">
                <a:solidFill>
                  <a:srgbClr val="FFFFFF"/>
                </a:solidFill>
              </a:defRPr>
            </a:lvl1pPr>
            <a:lvl2pPr marL="388620" indent="0">
              <a:buNone/>
              <a:defRPr sz="1020"/>
            </a:lvl2pPr>
            <a:lvl3pPr marL="777240" indent="0">
              <a:buNone/>
              <a:defRPr sz="850"/>
            </a:lvl3pPr>
            <a:lvl4pPr marL="1165860" indent="0">
              <a:buNone/>
              <a:defRPr sz="765"/>
            </a:lvl4pPr>
            <a:lvl5pPr marL="1554480" indent="0">
              <a:buNone/>
              <a:defRPr sz="765"/>
            </a:lvl5pPr>
            <a:lvl6pPr marL="1943100" indent="0">
              <a:buNone/>
              <a:defRPr sz="765"/>
            </a:lvl6pPr>
            <a:lvl7pPr marL="2331720" indent="0">
              <a:buNone/>
              <a:defRPr sz="765"/>
            </a:lvl7pPr>
            <a:lvl8pPr marL="2720340" indent="0">
              <a:buNone/>
              <a:defRPr sz="765"/>
            </a:lvl8pPr>
            <a:lvl9pPr marL="3108960" indent="0">
              <a:buNone/>
              <a:defRPr sz="765"/>
            </a:lvl9pPr>
          </a:lstStyle>
          <a:p>
            <a:pPr lvl="0"/>
            <a:r>
              <a:rPr lang="en-US"/>
              <a:t>Click to edit Master text styles</a:t>
            </a:r>
          </a:p>
        </p:txBody>
      </p:sp>
      <p:sp>
        <p:nvSpPr>
          <p:cNvPr id="5" name="Date Placeholder 4"/>
          <p:cNvSpPr>
            <a:spLocks noGrp="1"/>
          </p:cNvSpPr>
          <p:nvPr>
            <p:ph type="dt" sz="half" idx="10"/>
          </p:nvPr>
        </p:nvSpPr>
        <p:spPr/>
        <p:txBody>
          <a:bodyPr/>
          <a:lstStyle/>
          <a:p>
            <a:fld id="{1829863B-95F9-4582-9F41-7A6E450DBA85}"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99FFE8-96C5-4208-A05A-A0C25EF14C54}" type="slidenum">
              <a:rPr lang="en-US" smtClean="0"/>
              <a:t>‹#›</a:t>
            </a:fld>
            <a:endParaRPr lang="en-US"/>
          </a:p>
        </p:txBody>
      </p:sp>
    </p:spTree>
    <p:extLst>
      <p:ext uri="{BB962C8B-B14F-4D97-AF65-F5344CB8AC3E}">
        <p14:creationId xmlns:p14="http://schemas.microsoft.com/office/powerpoint/2010/main" val="1571981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387840"/>
            <a:ext cx="7772401" cy="6705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290329"/>
            <a:ext cx="7772401" cy="967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99516" y="420353"/>
            <a:ext cx="6412230" cy="212777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99515" y="2707077"/>
            <a:ext cx="6412231" cy="590092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9517" y="9474353"/>
            <a:ext cx="1576073" cy="535517"/>
          </a:xfrm>
          <a:prstGeom prst="rect">
            <a:avLst/>
          </a:prstGeom>
        </p:spPr>
        <p:txBody>
          <a:bodyPr vert="horz" lIns="91440" tIns="45720" rIns="91440" bIns="45720" rtlCol="0" anchor="ctr"/>
          <a:lstStyle>
            <a:lvl1pPr algn="l">
              <a:defRPr sz="765">
                <a:solidFill>
                  <a:srgbClr val="FFFFFF"/>
                </a:solidFill>
              </a:defRPr>
            </a:lvl1pPr>
          </a:lstStyle>
          <a:p>
            <a:fld id="{1829863B-95F9-4582-9F41-7A6E450DBA85}" type="datetimeFigureOut">
              <a:rPr lang="en-US" smtClean="0"/>
              <a:t>3/25/2019</a:t>
            </a:fld>
            <a:endParaRPr lang="en-US"/>
          </a:p>
        </p:txBody>
      </p:sp>
      <p:sp>
        <p:nvSpPr>
          <p:cNvPr id="5" name="Footer Placeholder 4"/>
          <p:cNvSpPr>
            <a:spLocks noGrp="1"/>
          </p:cNvSpPr>
          <p:nvPr>
            <p:ph type="ftr" sz="quarter" idx="3"/>
          </p:nvPr>
        </p:nvSpPr>
        <p:spPr>
          <a:xfrm>
            <a:off x="2349943" y="9474353"/>
            <a:ext cx="3074538" cy="535517"/>
          </a:xfrm>
          <a:prstGeom prst="rect">
            <a:avLst/>
          </a:prstGeom>
        </p:spPr>
        <p:txBody>
          <a:bodyPr vert="horz" lIns="91440" tIns="45720" rIns="91440" bIns="45720" rtlCol="0" anchor="ctr"/>
          <a:lstStyle>
            <a:lvl1pPr algn="ctr">
              <a:defRPr sz="765"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6311543" y="9474353"/>
            <a:ext cx="836416" cy="535517"/>
          </a:xfrm>
          <a:prstGeom prst="rect">
            <a:avLst/>
          </a:prstGeom>
        </p:spPr>
        <p:txBody>
          <a:bodyPr vert="horz" lIns="91440" tIns="45720" rIns="91440" bIns="45720" rtlCol="0" anchor="ctr"/>
          <a:lstStyle>
            <a:lvl1pPr algn="r">
              <a:defRPr sz="893">
                <a:solidFill>
                  <a:srgbClr val="FFFFFF"/>
                </a:solidFill>
              </a:defRPr>
            </a:lvl1pPr>
          </a:lstStyle>
          <a:p>
            <a:fld id="{CA99FFE8-96C5-4208-A05A-A0C25EF14C54}" type="slidenum">
              <a:rPr lang="en-US" smtClean="0"/>
              <a:t>‹#›</a:t>
            </a:fld>
            <a:endParaRPr lang="en-US"/>
          </a:p>
        </p:txBody>
      </p:sp>
      <p:cxnSp>
        <p:nvCxnSpPr>
          <p:cNvPr id="10" name="Straight Connector 9"/>
          <p:cNvCxnSpPr/>
          <p:nvPr/>
        </p:nvCxnSpPr>
        <p:spPr>
          <a:xfrm>
            <a:off x="760877" y="2548839"/>
            <a:ext cx="63539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134300"/>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defTabSz="777240" rtl="0" eaLnBrk="1" latinLnBrk="0" hangingPunct="1">
        <a:lnSpc>
          <a:spcPct val="85000"/>
        </a:lnSpc>
        <a:spcBef>
          <a:spcPct val="0"/>
        </a:spcBef>
        <a:buNone/>
        <a:defRPr sz="4080" kern="1200" spc="-43" baseline="0">
          <a:solidFill>
            <a:schemeClr val="tx1">
              <a:lumMod val="75000"/>
              <a:lumOff val="25000"/>
            </a:schemeClr>
          </a:solidFill>
          <a:latin typeface="+mj-lt"/>
          <a:ea typeface="+mj-ea"/>
          <a:cs typeface="+mj-cs"/>
        </a:defRPr>
      </a:lvl1pPr>
    </p:titleStyle>
    <p:bodyStyle>
      <a:lvl1pPr marL="77724" indent="-77724" algn="l" defTabSz="777240" rtl="0" eaLnBrk="1" latinLnBrk="0" hangingPunct="1">
        <a:lnSpc>
          <a:spcPct val="90000"/>
        </a:lnSpc>
        <a:spcBef>
          <a:spcPts val="1020"/>
        </a:spcBef>
        <a:spcAft>
          <a:spcPts val="170"/>
        </a:spcAft>
        <a:buClr>
          <a:schemeClr val="accent1"/>
        </a:buClr>
        <a:buSzPct val="100000"/>
        <a:buFont typeface="Calibri" panose="020F0502020204030204" pitchFamily="34" charset="0"/>
        <a:buChar char=" "/>
        <a:defRPr sz="1700" kern="1200">
          <a:solidFill>
            <a:schemeClr val="tx1">
              <a:lumMod val="75000"/>
              <a:lumOff val="25000"/>
            </a:schemeClr>
          </a:solidFill>
          <a:latin typeface="+mn-lt"/>
          <a:ea typeface="+mn-ea"/>
          <a:cs typeface="+mn-cs"/>
        </a:defRPr>
      </a:lvl1pPr>
      <a:lvl2pPr marL="326441" indent="-155448" algn="l" defTabSz="777240" rtl="0" eaLnBrk="1" latinLnBrk="0" hangingPunct="1">
        <a:lnSpc>
          <a:spcPct val="90000"/>
        </a:lnSpc>
        <a:spcBef>
          <a:spcPts val="170"/>
        </a:spcBef>
        <a:spcAft>
          <a:spcPts val="340"/>
        </a:spcAft>
        <a:buClr>
          <a:schemeClr val="accent1"/>
        </a:buClr>
        <a:buFont typeface="Calibri" pitchFamily="34" charset="0"/>
        <a:buChar char="◦"/>
        <a:defRPr sz="1530" kern="1200">
          <a:solidFill>
            <a:schemeClr val="tx1">
              <a:lumMod val="75000"/>
              <a:lumOff val="25000"/>
            </a:schemeClr>
          </a:solidFill>
          <a:latin typeface="+mn-lt"/>
          <a:ea typeface="+mn-ea"/>
          <a:cs typeface="+mn-cs"/>
        </a:defRPr>
      </a:lvl2pPr>
      <a:lvl3pPr marL="481889" indent="-155448"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3pPr>
      <a:lvl4pPr marL="637337" indent="-155448"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4pPr>
      <a:lvl5pPr marL="792785" indent="-155448"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5pPr>
      <a:lvl6pPr marL="935000" indent="-194310"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6pPr>
      <a:lvl7pPr marL="1105000" indent="-194310"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7pPr>
      <a:lvl8pPr marL="1275000" indent="-194310"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8pPr>
      <a:lvl9pPr marL="1445000" indent="-194310" algn="l" defTabSz="777240" rtl="0" eaLnBrk="1" latinLnBrk="0" hangingPunct="1">
        <a:lnSpc>
          <a:spcPct val="90000"/>
        </a:lnSpc>
        <a:spcBef>
          <a:spcPts val="170"/>
        </a:spcBef>
        <a:spcAft>
          <a:spcPts val="340"/>
        </a:spcAft>
        <a:buClr>
          <a:schemeClr val="accent1"/>
        </a:buClr>
        <a:buFont typeface="Calibri" pitchFamily="34" charset="0"/>
        <a:buChar char="◦"/>
        <a:defRPr sz="1190" kern="1200">
          <a:solidFill>
            <a:schemeClr val="tx1">
              <a:lumMod val="75000"/>
              <a:lumOff val="25000"/>
            </a:schemeClr>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Rounded Corners 13">
            <a:extLst>
              <a:ext uri="{FF2B5EF4-FFF2-40B4-BE49-F238E27FC236}">
                <a16:creationId xmlns:a16="http://schemas.microsoft.com/office/drawing/2014/main" id="{A1A6E7BC-976A-45AB-8B18-1C67A9F83430}"/>
              </a:ext>
            </a:extLst>
          </p:cNvPr>
          <p:cNvSpPr/>
          <p:nvPr/>
        </p:nvSpPr>
        <p:spPr>
          <a:xfrm>
            <a:off x="727503" y="3604097"/>
            <a:ext cx="6364813" cy="1082966"/>
          </a:xfrm>
          <a:prstGeom prst="roundRect">
            <a:avLst/>
          </a:prstGeom>
          <a:solidFill>
            <a:srgbClr val="BD582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11CF60DA-05AE-4CA5-B485-04A7FFD635E3}"/>
              </a:ext>
            </a:extLst>
          </p:cNvPr>
          <p:cNvSpPr>
            <a:spLocks noGrp="1"/>
          </p:cNvSpPr>
          <p:nvPr>
            <p:ph type="title"/>
          </p:nvPr>
        </p:nvSpPr>
        <p:spPr>
          <a:xfrm>
            <a:off x="680085" y="272072"/>
            <a:ext cx="6412230" cy="840035"/>
          </a:xfrm>
        </p:spPr>
        <p:txBody>
          <a:bodyPr>
            <a:normAutofit fontScale="90000"/>
          </a:bodyPr>
          <a:lstStyle/>
          <a:p>
            <a:pPr algn="ctr"/>
            <a:r>
              <a:rPr lang="en-US" sz="2800" dirty="0">
                <a:latin typeface="Segoe UI" panose="020B0502040204020203" pitchFamily="34" charset="0"/>
                <a:cs typeface="Segoe UI" panose="020B0502040204020203" pitchFamily="34" charset="0"/>
              </a:rPr>
              <a:t>ACM (Association for Computing Machinery)</a:t>
            </a:r>
            <a:br>
              <a:rPr lang="en-US" sz="2800" dirty="0">
                <a:latin typeface="Segoe UI" panose="020B0502040204020203" pitchFamily="34" charset="0"/>
                <a:cs typeface="Segoe UI" panose="020B0502040204020203" pitchFamily="34" charset="0"/>
              </a:rPr>
            </a:br>
            <a:r>
              <a:rPr lang="en-US" sz="2800" dirty="0">
                <a:latin typeface="Segoe UI" panose="020B0502040204020203" pitchFamily="34" charset="0"/>
                <a:cs typeface="Segoe UI" panose="020B0502040204020203" pitchFamily="34" charset="0"/>
              </a:rPr>
              <a:t>AUM Student Chapter</a:t>
            </a:r>
          </a:p>
        </p:txBody>
      </p:sp>
      <p:sp>
        <p:nvSpPr>
          <p:cNvPr id="3" name="Content Placeholder 2">
            <a:extLst>
              <a:ext uri="{FF2B5EF4-FFF2-40B4-BE49-F238E27FC236}">
                <a16:creationId xmlns:a16="http://schemas.microsoft.com/office/drawing/2014/main" id="{ADB69860-F44A-4F54-98C7-F6CB9145EB19}"/>
              </a:ext>
            </a:extLst>
          </p:cNvPr>
          <p:cNvSpPr>
            <a:spLocks noGrp="1"/>
          </p:cNvSpPr>
          <p:nvPr>
            <p:ph idx="1"/>
          </p:nvPr>
        </p:nvSpPr>
        <p:spPr>
          <a:xfrm>
            <a:off x="727503" y="2618170"/>
            <a:ext cx="6364811" cy="1212425"/>
          </a:xfrm>
        </p:spPr>
        <p:txBody>
          <a:bodyPr>
            <a:normAutofit/>
          </a:bodyPr>
          <a:lstStyle/>
          <a:p>
            <a:r>
              <a:rPr lang="en-US" sz="1800" dirty="0">
                <a:latin typeface="Segoe UI" panose="020B0502040204020203" pitchFamily="34" charset="0"/>
                <a:cs typeface="Segoe UI" panose="020B0502040204020203" pitchFamily="34" charset="0"/>
              </a:rPr>
              <a:t>We are proud to host Mr. Savio Dias, the IT Manager for the City of Montgomery. Mr. Dias will be leading a presentation and discussion regarding Montgomery’s Smart City Initiatives. </a:t>
            </a:r>
          </a:p>
        </p:txBody>
      </p:sp>
      <p:sp>
        <p:nvSpPr>
          <p:cNvPr id="4" name="TextBox 3">
            <a:extLst>
              <a:ext uri="{FF2B5EF4-FFF2-40B4-BE49-F238E27FC236}">
                <a16:creationId xmlns:a16="http://schemas.microsoft.com/office/drawing/2014/main" id="{897136E9-FD46-46AF-8F7F-B089BB6B7115}"/>
              </a:ext>
            </a:extLst>
          </p:cNvPr>
          <p:cNvSpPr txBox="1"/>
          <p:nvPr/>
        </p:nvSpPr>
        <p:spPr>
          <a:xfrm>
            <a:off x="680084" y="1112107"/>
            <a:ext cx="6412231" cy="1384995"/>
          </a:xfrm>
          <a:prstGeom prst="rect">
            <a:avLst/>
          </a:prstGeom>
          <a:noFill/>
        </p:spPr>
        <p:txBody>
          <a:bodyPr wrap="square" rtlCol="0">
            <a:spAutoFit/>
          </a:bodyPr>
          <a:lstStyle/>
          <a:p>
            <a:pPr algn="ctr"/>
            <a:r>
              <a:rPr lang="en-US" sz="2800" b="1" dirty="0">
                <a:latin typeface="Segoe UI" panose="020B0502040204020203" pitchFamily="34" charset="0"/>
                <a:cs typeface="Segoe UI" panose="020B0502040204020203" pitchFamily="34" charset="0"/>
              </a:rPr>
              <a:t>FRIDAY, MARCH 29</a:t>
            </a:r>
          </a:p>
          <a:p>
            <a:pPr algn="ctr"/>
            <a:r>
              <a:rPr lang="en-US" sz="2800" b="1" dirty="0">
                <a:latin typeface="Segoe UI" panose="020B0502040204020203" pitchFamily="34" charset="0"/>
                <a:cs typeface="Segoe UI" panose="020B0502040204020203" pitchFamily="34" charset="0"/>
              </a:rPr>
              <a:t>12:30 – 2:00 PM</a:t>
            </a:r>
          </a:p>
          <a:p>
            <a:pPr algn="ctr"/>
            <a:r>
              <a:rPr lang="en-US" sz="2800" b="1" dirty="0">
                <a:latin typeface="Segoe UI" panose="020B0502040204020203" pitchFamily="34" charset="0"/>
                <a:cs typeface="Segoe UI" panose="020B0502040204020203" pitchFamily="34" charset="0"/>
              </a:rPr>
              <a:t>GOODWYN HALL ROOM 201</a:t>
            </a:r>
          </a:p>
        </p:txBody>
      </p:sp>
      <p:sp>
        <p:nvSpPr>
          <p:cNvPr id="8" name="Rectangle 7">
            <a:extLst>
              <a:ext uri="{FF2B5EF4-FFF2-40B4-BE49-F238E27FC236}">
                <a16:creationId xmlns:a16="http://schemas.microsoft.com/office/drawing/2014/main" id="{9ED16569-C499-47CF-8124-807A634018AD}"/>
              </a:ext>
            </a:extLst>
          </p:cNvPr>
          <p:cNvSpPr/>
          <p:nvPr/>
        </p:nvSpPr>
        <p:spPr>
          <a:xfrm flipV="1">
            <a:off x="308427" y="8175256"/>
            <a:ext cx="7155543" cy="80115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endParaRPr lang="en-US" dirty="0">
              <a:highlight>
                <a:srgbClr val="FFFF00"/>
              </a:highlight>
              <a:latin typeface="Segoe UI" panose="020B0502040204020203" pitchFamily="34" charset="0"/>
              <a:cs typeface="Segoe UI" panose="020B0502040204020203" pitchFamily="34" charset="0"/>
            </a:endParaRPr>
          </a:p>
        </p:txBody>
      </p:sp>
      <p:pic>
        <p:nvPicPr>
          <p:cNvPr id="9" name="Picture 8">
            <a:extLst>
              <a:ext uri="{FF2B5EF4-FFF2-40B4-BE49-F238E27FC236}">
                <a16:creationId xmlns:a16="http://schemas.microsoft.com/office/drawing/2014/main" id="{36F5589E-AB00-4B07-89A3-3DD333B4EB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908" y="8231795"/>
            <a:ext cx="1002046" cy="688072"/>
          </a:xfrm>
          <a:prstGeom prst="rect">
            <a:avLst/>
          </a:prstGeom>
        </p:spPr>
      </p:pic>
      <p:sp>
        <p:nvSpPr>
          <p:cNvPr id="10" name="TextBox 9">
            <a:extLst>
              <a:ext uri="{FF2B5EF4-FFF2-40B4-BE49-F238E27FC236}">
                <a16:creationId xmlns:a16="http://schemas.microsoft.com/office/drawing/2014/main" id="{49ECA6AC-4E64-4BB4-91EB-09F43019D689}"/>
              </a:ext>
            </a:extLst>
          </p:cNvPr>
          <p:cNvSpPr txBox="1"/>
          <p:nvPr/>
        </p:nvSpPr>
        <p:spPr>
          <a:xfrm>
            <a:off x="1478954" y="8231795"/>
            <a:ext cx="5852820" cy="923330"/>
          </a:xfrm>
          <a:prstGeom prst="rect">
            <a:avLst/>
          </a:prstGeom>
          <a:noFill/>
        </p:spPr>
        <p:txBody>
          <a:bodyPr wrap="square" rtlCol="0">
            <a:spAutoFit/>
          </a:bodyPr>
          <a:lstStyle/>
          <a:p>
            <a:pPr algn="r"/>
            <a:r>
              <a:rPr lang="en-US"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Open and free to all AUM students and faculty.</a:t>
            </a:r>
          </a:p>
          <a:p>
            <a:pPr algn="r"/>
            <a:r>
              <a:rPr lang="en-US" dirty="0">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Pizza and refreshments will be provided!</a:t>
            </a:r>
          </a:p>
          <a:p>
            <a:endParaRPr lang="en-US" dirty="0">
              <a:latin typeface="Segoe UI" panose="020B0502040204020203" pitchFamily="34" charset="0"/>
              <a:cs typeface="Segoe UI" panose="020B0502040204020203" pitchFamily="34" charset="0"/>
            </a:endParaRPr>
          </a:p>
        </p:txBody>
      </p:sp>
      <p:sp>
        <p:nvSpPr>
          <p:cNvPr id="11" name="Rectangle: Top Corners Rounded 10">
            <a:extLst>
              <a:ext uri="{FF2B5EF4-FFF2-40B4-BE49-F238E27FC236}">
                <a16:creationId xmlns:a16="http://schemas.microsoft.com/office/drawing/2014/main" id="{783D6636-897D-49E7-95E8-90350F0688D3}"/>
              </a:ext>
            </a:extLst>
          </p:cNvPr>
          <p:cNvSpPr/>
          <p:nvPr/>
        </p:nvSpPr>
        <p:spPr>
          <a:xfrm rot="5400000">
            <a:off x="1539754" y="3192354"/>
            <a:ext cx="461668" cy="3526888"/>
          </a:xfrm>
          <a:prstGeom prst="round2Same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12" name="TextBox 11">
            <a:extLst>
              <a:ext uri="{FF2B5EF4-FFF2-40B4-BE49-F238E27FC236}">
                <a16:creationId xmlns:a16="http://schemas.microsoft.com/office/drawing/2014/main" id="{456C8A0E-B564-4A06-8CB2-3CC1EC4B58E9}"/>
              </a:ext>
            </a:extLst>
          </p:cNvPr>
          <p:cNvSpPr txBox="1"/>
          <p:nvPr/>
        </p:nvSpPr>
        <p:spPr>
          <a:xfrm>
            <a:off x="152913" y="4724964"/>
            <a:ext cx="4814503" cy="461665"/>
          </a:xfrm>
          <a:prstGeom prst="rect">
            <a:avLst/>
          </a:prstGeom>
          <a:noFill/>
        </p:spPr>
        <p:txBody>
          <a:bodyPr wrap="square" rtlCol="0">
            <a:spAutoFit/>
          </a:bodyPr>
          <a:lstStyle/>
          <a:p>
            <a:r>
              <a:rPr lang="en-US" sz="2400" b="1" i="1" dirty="0">
                <a:latin typeface="Segoe UI" panose="020B0502040204020203" pitchFamily="34" charset="0"/>
                <a:cs typeface="Segoe UI" panose="020B0502040204020203" pitchFamily="34" charset="0"/>
              </a:rPr>
              <a:t>Speaker: </a:t>
            </a:r>
            <a:r>
              <a:rPr lang="en-US" sz="2400" dirty="0">
                <a:latin typeface="Segoe UI" panose="020B0502040204020203" pitchFamily="34" charset="0"/>
                <a:cs typeface="Segoe UI" panose="020B0502040204020203" pitchFamily="34" charset="0"/>
              </a:rPr>
              <a:t>Mr. Savio Dias</a:t>
            </a:r>
          </a:p>
        </p:txBody>
      </p:sp>
      <p:sp>
        <p:nvSpPr>
          <p:cNvPr id="13" name="Rectangle: Top Corners Rounded 12">
            <a:extLst>
              <a:ext uri="{FF2B5EF4-FFF2-40B4-BE49-F238E27FC236}">
                <a16:creationId xmlns:a16="http://schemas.microsoft.com/office/drawing/2014/main" id="{BEC3D679-8E2C-4230-8CCC-62E2AFD21700}"/>
              </a:ext>
            </a:extLst>
          </p:cNvPr>
          <p:cNvSpPr/>
          <p:nvPr/>
        </p:nvSpPr>
        <p:spPr>
          <a:xfrm rot="16200000">
            <a:off x="2737416" y="2964022"/>
            <a:ext cx="2774476" cy="7295492"/>
          </a:xfrm>
          <a:prstGeom prst="round2SameRect">
            <a:avLst/>
          </a:prstGeom>
          <a:solidFill>
            <a:srgbClr val="C3720F"/>
          </a:solidFill>
          <a:ln>
            <a:solidFill>
              <a:srgbClr val="C3720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cs typeface="Segoe UI" panose="020B0502040204020203" pitchFamily="34" charset="0"/>
            </a:endParaRPr>
          </a:p>
        </p:txBody>
      </p:sp>
      <p:sp>
        <p:nvSpPr>
          <p:cNvPr id="7" name="TextBox 6">
            <a:extLst>
              <a:ext uri="{FF2B5EF4-FFF2-40B4-BE49-F238E27FC236}">
                <a16:creationId xmlns:a16="http://schemas.microsoft.com/office/drawing/2014/main" id="{BDC56E59-B73F-4A42-ABAA-4A86906DBCBD}"/>
              </a:ext>
            </a:extLst>
          </p:cNvPr>
          <p:cNvSpPr txBox="1"/>
          <p:nvPr/>
        </p:nvSpPr>
        <p:spPr>
          <a:xfrm>
            <a:off x="680084" y="5317530"/>
            <a:ext cx="7092316" cy="369332"/>
          </a:xfrm>
          <a:prstGeom prst="rect">
            <a:avLst/>
          </a:prstGeom>
          <a:noFill/>
        </p:spPr>
        <p:txBody>
          <a:bodyPr wrap="square" rtlCol="0">
            <a:spAutoFit/>
          </a:bodyPr>
          <a:lstStyle/>
          <a:p>
            <a:r>
              <a:rPr lang="en-US" b="1" i="1" dirty="0">
                <a:solidFill>
                  <a:schemeClr val="bg1"/>
                </a:solidFill>
                <a:latin typeface="Segoe UI" panose="020B0502040204020203" pitchFamily="34" charset="0"/>
                <a:cs typeface="Segoe UI" panose="020B0502040204020203" pitchFamily="34" charset="0"/>
              </a:rPr>
              <a:t>The Role of Community Involvement in Smart City Initiatives</a:t>
            </a:r>
          </a:p>
        </p:txBody>
      </p:sp>
      <p:sp>
        <p:nvSpPr>
          <p:cNvPr id="6" name="TextBox 5">
            <a:extLst>
              <a:ext uri="{FF2B5EF4-FFF2-40B4-BE49-F238E27FC236}">
                <a16:creationId xmlns:a16="http://schemas.microsoft.com/office/drawing/2014/main" id="{882CEB5B-7D3F-4D0C-9A2D-3119F4F9D66C}"/>
              </a:ext>
            </a:extLst>
          </p:cNvPr>
          <p:cNvSpPr txBox="1"/>
          <p:nvPr/>
        </p:nvSpPr>
        <p:spPr>
          <a:xfrm>
            <a:off x="683007" y="5688213"/>
            <a:ext cx="6883294" cy="2308324"/>
          </a:xfrm>
          <a:prstGeom prst="rect">
            <a:avLst/>
          </a:prstGeom>
          <a:noFill/>
        </p:spPr>
        <p:txBody>
          <a:bodyPr wrap="square" rtlCol="0">
            <a:spAutoFit/>
          </a:bodyPr>
          <a:lstStyle/>
          <a:p>
            <a:r>
              <a:rPr lang="en-US" dirty="0">
                <a:solidFill>
                  <a:schemeClr val="bg1"/>
                </a:solidFill>
                <a:latin typeface="Segoe UI" panose="020B0502040204020203" pitchFamily="34" charset="0"/>
                <a:cs typeface="Segoe UI" panose="020B0502040204020203" pitchFamily="34" charset="0"/>
              </a:rPr>
              <a:t>Montgomery has recently garnered national attention for launching several major Smart City Initiatives in the areas of street paving, sanitation, and public safety. The purpose of this presentation / discussion is to examine some of these projects within the framework of the Community Engagement Continuum. In conclusion, students will be asked to present an idea to advance Smart City Initiatives using their field of study (hardware, software, or GIS).</a:t>
            </a:r>
          </a:p>
        </p:txBody>
      </p:sp>
      <p:sp>
        <p:nvSpPr>
          <p:cNvPr id="15" name="TextBox 14">
            <a:extLst>
              <a:ext uri="{FF2B5EF4-FFF2-40B4-BE49-F238E27FC236}">
                <a16:creationId xmlns:a16="http://schemas.microsoft.com/office/drawing/2014/main" id="{E298C3FD-3984-487F-A47D-FD3AFC058426}"/>
              </a:ext>
            </a:extLst>
          </p:cNvPr>
          <p:cNvSpPr txBox="1"/>
          <p:nvPr/>
        </p:nvSpPr>
        <p:spPr>
          <a:xfrm>
            <a:off x="927100" y="3641817"/>
            <a:ext cx="5981700" cy="923330"/>
          </a:xfrm>
          <a:prstGeom prst="rect">
            <a:avLst/>
          </a:prstGeom>
          <a:noFill/>
        </p:spPr>
        <p:txBody>
          <a:bodyPr wrap="square" rtlCol="0">
            <a:spAutoFit/>
          </a:bodyPr>
          <a:lstStyle/>
          <a:p>
            <a:pPr algn="ctr"/>
            <a:r>
              <a:rPr lang="en-US" dirty="0">
                <a:solidFill>
                  <a:schemeClr val="bg1"/>
                </a:solidFill>
                <a:latin typeface="Segoe UI" panose="020B0502040204020203" pitchFamily="34" charset="0"/>
                <a:cs typeface="Segoe UI" panose="020B0502040204020203" pitchFamily="34" charset="0"/>
              </a:rPr>
              <a:t>This is a great opportunity to explore real-world applications of computer science and information technology principles!</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80853685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TotalTime>
  <Words>181</Words>
  <Application>Microsoft Office PowerPoint</Application>
  <PresentationFormat>Custom</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Segoe UI</vt:lpstr>
      <vt:lpstr>Retrospect</vt:lpstr>
      <vt:lpstr>ACM (Association for Computing Machinery) AUM Student Chapter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JDEETMAN</dc:creator>
  <cp:lastModifiedBy>JDEETMAN</cp:lastModifiedBy>
  <cp:revision>4</cp:revision>
  <dcterms:created xsi:type="dcterms:W3CDTF">2019-03-26T00:56:38Z</dcterms:created>
  <dcterms:modified xsi:type="dcterms:W3CDTF">2019-03-26T01:29:40Z</dcterms:modified>
</cp:coreProperties>
</file>