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8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6871" y="1176706"/>
            <a:ext cx="4775738" cy="3727432"/>
          </a:xfrm>
        </p:spPr>
        <p:txBody>
          <a:bodyPr bIns="0" anchor="b">
            <a:normAutofit/>
          </a:bodyPr>
          <a:lstStyle>
            <a:lvl1pPr algn="l">
              <a:defRPr sz="459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6871" y="5179101"/>
            <a:ext cx="4775738" cy="143384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60" b="0" cap="all" baseline="0">
                <a:solidFill>
                  <a:schemeClr val="tx1"/>
                </a:solidFill>
              </a:defRPr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36871" y="482986"/>
            <a:ext cx="2623348" cy="45349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219498" y="1171827"/>
            <a:ext cx="681704" cy="738581"/>
          </a:xfrm>
        </p:spPr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36871" y="5175195"/>
            <a:ext cx="477573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80324" y="1171829"/>
            <a:ext cx="937573" cy="683450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6968" y="1171829"/>
            <a:ext cx="4505931" cy="68345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5880324" y="1171829"/>
            <a:ext cx="0" cy="6834504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60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4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7" y="2575658"/>
            <a:ext cx="4774452" cy="2768993"/>
          </a:xfrm>
        </p:spPr>
        <p:txBody>
          <a:bodyPr anchor="b">
            <a:normAutofit/>
          </a:bodyPr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8" y="5582422"/>
            <a:ext cx="4774452" cy="1485629"/>
          </a:xfrm>
        </p:spPr>
        <p:txBody>
          <a:bodyPr tIns="91440">
            <a:normAutofit/>
          </a:bodyPr>
          <a:lstStyle>
            <a:lvl1pPr marL="0" indent="0" algn="l">
              <a:buNone/>
              <a:defRPr sz="1530">
                <a:solidFill>
                  <a:schemeClr val="tx1"/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26967" y="5580645"/>
            <a:ext cx="477445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421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8" y="1180506"/>
            <a:ext cx="5585642" cy="155364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6967" y="2953773"/>
            <a:ext cx="2656990" cy="50417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55805" y="2953774"/>
            <a:ext cx="2656804" cy="50417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0985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68" y="1179441"/>
            <a:ext cx="5585642" cy="15492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7" y="2962007"/>
            <a:ext cx="2656901" cy="117618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70" b="0" cap="all" baseline="0">
                <a:solidFill>
                  <a:schemeClr val="accent1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6967" y="4142263"/>
            <a:ext cx="2656901" cy="38785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55805" y="2967073"/>
            <a:ext cx="2656804" cy="117661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70" b="0" cap="all" baseline="0">
                <a:solidFill>
                  <a:schemeClr val="accent1"/>
                </a:solidFill>
              </a:defRPr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55805" y="4138188"/>
            <a:ext cx="2656804" cy="386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836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226968" y="2709062"/>
            <a:ext cx="558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75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14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185" y="1171828"/>
            <a:ext cx="2062058" cy="3295772"/>
          </a:xfrm>
        </p:spPr>
        <p:txBody>
          <a:bodyPr anchor="b">
            <a:normAutofit/>
          </a:bodyPr>
          <a:lstStyle>
            <a:lvl1pPr algn="l">
              <a:defRPr sz="20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8658" y="1171828"/>
            <a:ext cx="3253951" cy="683294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3186" y="4701389"/>
            <a:ext cx="2063264" cy="3297332"/>
          </a:xfrm>
        </p:spPr>
        <p:txBody>
          <a:bodyPr>
            <a:normAutofit/>
          </a:bodyPr>
          <a:lstStyle>
            <a:lvl1pPr marL="0" indent="0" algn="l">
              <a:buNone/>
              <a:defRPr sz="136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25486" y="4701387"/>
            <a:ext cx="20597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8877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247026" y="707185"/>
            <a:ext cx="2984679" cy="7552015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526" y="1656619"/>
            <a:ext cx="2758195" cy="2684857"/>
          </a:xfrm>
        </p:spPr>
        <p:txBody>
          <a:bodyPr anchor="b">
            <a:normAutofit/>
          </a:bodyPr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94109" y="1646397"/>
            <a:ext cx="1899748" cy="5670613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6968" y="4614121"/>
            <a:ext cx="2754243" cy="2938822"/>
          </a:xfrm>
        </p:spPr>
        <p:txBody>
          <a:bodyPr>
            <a:normAutofit/>
          </a:bodyPr>
          <a:lstStyle>
            <a:lvl1pPr marL="0" indent="0" algn="l">
              <a:buNone/>
              <a:defRPr sz="153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21164" y="8022458"/>
            <a:ext cx="2764557" cy="469514"/>
          </a:xfrm>
        </p:spPr>
        <p:txBody>
          <a:bodyPr/>
          <a:lstStyle>
            <a:lvl1pPr algn="l">
              <a:defRPr/>
            </a:lvl1pPr>
          </a:lstStyle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21901" y="467341"/>
            <a:ext cx="2763820" cy="470699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25089" y="4610621"/>
            <a:ext cx="27557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97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956410"/>
            <a:ext cx="7772400" cy="598329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8939705"/>
            <a:ext cx="7772401" cy="1136266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8948320"/>
            <a:ext cx="7772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6968" y="1179963"/>
            <a:ext cx="5585642" cy="15388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6968" y="2956409"/>
            <a:ext cx="5585642" cy="5060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99561" y="484543"/>
            <a:ext cx="2013048" cy="453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1A6DD-D09F-4FDB-A674-2BB58A1A3C9E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26968" y="482986"/>
            <a:ext cx="3428903" cy="4534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4566" y="1171827"/>
            <a:ext cx="676384" cy="738581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380">
                <a:solidFill>
                  <a:schemeClr val="accent1"/>
                </a:solidFill>
              </a:defRPr>
            </a:lvl1pPr>
          </a:lstStyle>
          <a:p>
            <a:fld id="{BB45BE24-B31D-49A0-A39F-C1CB3E7EA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4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72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94310" indent="-194310" algn="l" defTabSz="582930" rtl="0" eaLnBrk="1" latinLnBrk="0" hangingPunct="1">
        <a:lnSpc>
          <a:spcPct val="120000"/>
        </a:lnSpc>
        <a:spcBef>
          <a:spcPts val="8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8293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6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7155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6017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19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748790" indent="-194310" algn="l" defTabSz="58293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120000"/>
        </a:lnSpc>
        <a:spcBef>
          <a:spcPts val="42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2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ABC6A-13E6-44B7-A062-2602300F5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Friday,  April 19 </a:t>
            </a:r>
            <a:br>
              <a:rPr lang="en-US" dirty="0"/>
            </a:br>
            <a:r>
              <a:rPr lang="en-US" dirty="0"/>
              <a:t>12:30 – 2:00 PM</a:t>
            </a:r>
            <a:br>
              <a:rPr lang="en-US" dirty="0"/>
            </a:br>
            <a:r>
              <a:rPr lang="en-US" dirty="0"/>
              <a:t>goodwyn hall room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4AC7C-9C22-4156-A52B-9F23F15EE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968" y="2956408"/>
            <a:ext cx="5585642" cy="47191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Come join us for the computer science club’s final meeting of the Spring semester!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Finals are just around the corner, so take a moment to unwind and try some coding challenges with us!	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will be using the </a:t>
            </a:r>
            <a:r>
              <a:rPr lang="en-US" sz="2000" dirty="0" err="1"/>
              <a:t>CodinGame</a:t>
            </a:r>
            <a:r>
              <a:rPr lang="en-US" sz="2000" dirty="0"/>
              <a:t> online platform, so go to codingame.com and check it out!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We hope to see you there!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E785A5-6367-4B62-86B3-B751F158BF52}"/>
              </a:ext>
            </a:extLst>
          </p:cNvPr>
          <p:cNvSpPr txBox="1">
            <a:spLocks/>
          </p:cNvSpPr>
          <p:nvPr/>
        </p:nvSpPr>
        <p:spPr>
          <a:xfrm>
            <a:off x="0" y="160638"/>
            <a:ext cx="7772400" cy="84025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5829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72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400"/>
              <a:t>ACM (Association for computing machinery)</a:t>
            </a:r>
            <a:br>
              <a:rPr lang="en-US" sz="2400"/>
            </a:br>
            <a:r>
              <a:rPr lang="en-US" sz="2400"/>
              <a:t>aum student chapter</a:t>
            </a:r>
            <a:endParaRPr lang="en-US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15887A-6661-43DA-B9D5-31FE928B7FB2}"/>
              </a:ext>
            </a:extLst>
          </p:cNvPr>
          <p:cNvSpPr/>
          <p:nvPr/>
        </p:nvSpPr>
        <p:spPr>
          <a:xfrm flipV="1">
            <a:off x="290286" y="7854301"/>
            <a:ext cx="7155543" cy="80115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A68406-D136-485E-83FF-5B8E30E51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67" y="7910840"/>
            <a:ext cx="1002046" cy="68807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4590788-8037-4CD8-BA95-37362154218D}"/>
              </a:ext>
            </a:extLst>
          </p:cNvPr>
          <p:cNvSpPr txBox="1"/>
          <p:nvPr/>
        </p:nvSpPr>
        <p:spPr>
          <a:xfrm>
            <a:off x="1460813" y="7910840"/>
            <a:ext cx="58528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Open and free to all AUM students and faculty.</a:t>
            </a:r>
          </a:p>
          <a:p>
            <a:pPr algn="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Pizza and refreshments will be provided!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8424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42</TotalTime>
  <Words>64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Segoe UI</vt:lpstr>
      <vt:lpstr>Gallery</vt:lpstr>
      <vt:lpstr>Friday,  April 19  12:30 – 2:00 PM goodwyn hall room 201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JDEETMAN</dc:creator>
  <cp:lastModifiedBy>JDEETMAN</cp:lastModifiedBy>
  <cp:revision>5</cp:revision>
  <dcterms:created xsi:type="dcterms:W3CDTF">2019-03-15T19:10:03Z</dcterms:created>
  <dcterms:modified xsi:type="dcterms:W3CDTF">2019-04-17T01:05:17Z</dcterms:modified>
</cp:coreProperties>
</file>