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2" r:id="rId1"/>
  </p:sldMasterIdLst>
  <p:sldIdLst>
    <p:sldId id="256" r:id="rId2"/>
  </p:sldIdLst>
  <p:sldSz cx="12192000" cy="16256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12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44788"/>
    <a:srgbClr val="0066FF"/>
    <a:srgbClr val="66FFFF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80" autoAdjust="0"/>
    <p:restoredTop sz="94615" autoAdjust="0"/>
  </p:normalViewPr>
  <p:slideViewPr>
    <p:cSldViewPr snapToGrid="0">
      <p:cViewPr varScale="1">
        <p:scale>
          <a:sx n="46" d="100"/>
          <a:sy n="46" d="100"/>
        </p:scale>
        <p:origin x="1602" y="72"/>
      </p:cViewPr>
      <p:guideLst>
        <p:guide orient="horz" pos="512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ShadowLong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" y="10057128"/>
            <a:ext cx="8968084" cy="654085"/>
          </a:xfrm>
          <a:prstGeom prst="rect">
            <a:avLst/>
          </a:prstGeom>
        </p:spPr>
      </p:pic>
      <p:pic>
        <p:nvPicPr>
          <p:cNvPr id="8" name="Picture 7" descr="HD-ShadowShort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17" y="10059485"/>
            <a:ext cx="3077108" cy="656450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 bwMode="ltGray">
          <a:xfrm>
            <a:off x="0" y="6139444"/>
            <a:ext cx="8968085" cy="3935602"/>
          </a:xfrm>
          <a:prstGeom prst="rect">
            <a:avLst/>
          </a:prstGeom>
          <a:solidFill>
            <a:schemeClr val="bg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9111716" y="6139444"/>
            <a:ext cx="3077109" cy="393560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0323" y="6479903"/>
            <a:ext cx="8092357" cy="3254684"/>
          </a:xfrm>
        </p:spPr>
        <p:txBody>
          <a:bodyPr anchor="b">
            <a:noAutofit/>
          </a:bodyPr>
          <a:lstStyle>
            <a:lvl1pPr algn="r">
              <a:defRPr sz="6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0322" y="10415503"/>
            <a:ext cx="8144135" cy="2649332"/>
          </a:xfrm>
        </p:spPr>
        <p:txBody>
          <a:bodyPr>
            <a:normAutofit/>
          </a:bodyPr>
          <a:lstStyle>
            <a:lvl1pPr marL="0" indent="0" algn="r">
              <a:buNone/>
              <a:defRPr sz="2667"/>
            </a:lvl1pPr>
            <a:lvl2pPr marL="609585" indent="0" algn="ctr">
              <a:buNone/>
              <a:defRPr sz="2667"/>
            </a:lvl2pPr>
            <a:lvl3pPr marL="1219170" indent="0" algn="ctr">
              <a:buNone/>
              <a:defRPr sz="2400"/>
            </a:lvl3pPr>
            <a:lvl4pPr marL="1828754" indent="0" algn="ctr">
              <a:buNone/>
              <a:defRPr sz="2133"/>
            </a:lvl4pPr>
            <a:lvl5pPr marL="2438339" indent="0" algn="ctr">
              <a:buNone/>
              <a:defRPr sz="2133"/>
            </a:lvl5pPr>
            <a:lvl6pPr marL="3047924" indent="0" algn="ctr">
              <a:buNone/>
              <a:defRPr sz="2133"/>
            </a:lvl6pPr>
            <a:lvl7pPr marL="3657509" indent="0" algn="ctr">
              <a:buNone/>
              <a:defRPr sz="2133"/>
            </a:lvl7pPr>
            <a:lvl8pPr marL="4267093" indent="0" algn="ctr">
              <a:buNone/>
              <a:defRPr sz="2133"/>
            </a:lvl8pPr>
            <a:lvl9pPr marL="4876678" indent="0" algn="ctr">
              <a:buNone/>
              <a:defRPr sz="2133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074207" y="14070966"/>
            <a:ext cx="2743200" cy="865481"/>
          </a:xfrm>
        </p:spPr>
        <p:txBody>
          <a:bodyPr/>
          <a:lstStyle/>
          <a:p>
            <a:fld id="{30E3DC01-6DC8-4A72-A466-C1AD6B948F9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1202" y="14070968"/>
            <a:ext cx="5362221" cy="86548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347200" y="6519317"/>
            <a:ext cx="1827057" cy="3215270"/>
          </a:xfrm>
        </p:spPr>
        <p:txBody>
          <a:bodyPr/>
          <a:lstStyle/>
          <a:p>
            <a:fld id="{85B1B43C-A254-4A2C-B945-2C9FFDBD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18776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0" name="Group 19"/>
          <p:cNvGrpSpPr/>
          <p:nvPr/>
        </p:nvGrpSpPr>
        <p:grpSpPr>
          <a:xfrm>
            <a:off x="0" y="10837335"/>
            <a:ext cx="12215959" cy="3975194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4" y="11168277"/>
            <a:ext cx="9193027" cy="129062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08852" y="1444974"/>
            <a:ext cx="9195379" cy="8508622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202" y="12458900"/>
            <a:ext cx="9193029" cy="1298534"/>
          </a:xfrm>
        </p:spPr>
        <p:txBody>
          <a:bodyPr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C01-6DC8-4A72-A466-C1AD6B948F9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75251" y="11167551"/>
            <a:ext cx="1533115" cy="2585574"/>
          </a:xfrm>
        </p:spPr>
        <p:txBody>
          <a:bodyPr/>
          <a:lstStyle/>
          <a:p>
            <a:fld id="{85B1B43C-A254-4A2C-B945-2C9FFDBD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2228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Group 20"/>
          <p:cNvGrpSpPr/>
          <p:nvPr/>
        </p:nvGrpSpPr>
        <p:grpSpPr>
          <a:xfrm>
            <a:off x="0" y="10837335"/>
            <a:ext cx="12215959" cy="3975194"/>
            <a:chOff x="0" y="2895600"/>
            <a:chExt cx="9161969" cy="1677035"/>
          </a:xfrm>
        </p:grpSpPr>
        <p:pic>
          <p:nvPicPr>
            <p:cNvPr id="22" name="Picture 21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3" name="Picture 22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4" name="Rectangle 23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4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9007" y="1444971"/>
            <a:ext cx="9195379" cy="8516148"/>
          </a:xfrm>
        </p:spPr>
        <p:txBody>
          <a:bodyPr anchor="ctr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851" y="11165250"/>
            <a:ext cx="9185535" cy="2611589"/>
          </a:xfrm>
        </p:spPr>
        <p:txBody>
          <a:bodyPr anchor="ctr"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C01-6DC8-4A72-A466-C1AD6B948F9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75251" y="11168276"/>
            <a:ext cx="1533115" cy="2585574"/>
          </a:xfrm>
        </p:spPr>
        <p:txBody>
          <a:bodyPr/>
          <a:lstStyle/>
          <a:p>
            <a:fld id="{85B1B43C-A254-4A2C-B945-2C9FFDBD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33563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10837335"/>
            <a:ext cx="12215959" cy="3975194"/>
            <a:chOff x="0" y="2895600"/>
            <a:chExt cx="9161969" cy="1677035"/>
          </a:xfrm>
        </p:grpSpPr>
        <p:pic>
          <p:nvPicPr>
            <p:cNvPr id="30" name="Picture 29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1" name="Picture 30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2" name="Rectangle 31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3" name="Rectangle 32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3895" y="1462479"/>
            <a:ext cx="8566863" cy="7196589"/>
          </a:xfrm>
        </p:spPr>
        <p:txBody>
          <a:bodyPr anchor="ctr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19252" y="8677364"/>
            <a:ext cx="7983641" cy="1301257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852" y="11165250"/>
            <a:ext cx="9205225" cy="2611589"/>
          </a:xfrm>
        </p:spPr>
        <p:txBody>
          <a:bodyPr anchor="ctr">
            <a:normAutofit/>
          </a:bodyPr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C01-6DC8-4A72-A466-C1AD6B948F9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75251" y="11164270"/>
            <a:ext cx="1533115" cy="2585574"/>
          </a:xfrm>
        </p:spPr>
        <p:txBody>
          <a:bodyPr/>
          <a:lstStyle/>
          <a:p>
            <a:fld id="{85B1B43C-A254-4A2C-B945-2C9FFDBDC6E1}" type="slidenum">
              <a:rPr lang="en-US" smtClean="0"/>
              <a:t>‹#›</a:t>
            </a:fld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361243" y="1773312"/>
            <a:ext cx="711200" cy="1386136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96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9289588" y="7107730"/>
            <a:ext cx="609600" cy="1386138"/>
          </a:xfrm>
          <a:prstGeom prst="rect">
            <a:avLst/>
          </a:prstGeom>
        </p:spPr>
        <p:txBody>
          <a:bodyPr vert="horz" lIns="121920" tIns="60960" rIns="121920" bIns="6096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96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500647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2" name="Group 21"/>
          <p:cNvGrpSpPr/>
          <p:nvPr/>
        </p:nvGrpSpPr>
        <p:grpSpPr>
          <a:xfrm>
            <a:off x="0" y="10837335"/>
            <a:ext cx="12215959" cy="3975194"/>
            <a:chOff x="0" y="2895600"/>
            <a:chExt cx="9161969" cy="1677035"/>
          </a:xfrm>
        </p:grpSpPr>
        <p:pic>
          <p:nvPicPr>
            <p:cNvPr id="23" name="Picture 22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4" name="Picture 23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5" name="Rectangle 24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51" y="11165250"/>
            <a:ext cx="9195379" cy="1398073"/>
          </a:xfrm>
        </p:spPr>
        <p:txBody>
          <a:bodyPr anchor="b"/>
          <a:lstStyle>
            <a:lvl1pPr>
              <a:defRPr sz="4267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852" y="12563318"/>
            <a:ext cx="9195379" cy="1213521"/>
          </a:xfrm>
        </p:spPr>
        <p:txBody>
          <a:bodyPr anchor="t"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C01-6DC8-4A72-A466-C1AD6B948F9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475251" y="11164270"/>
            <a:ext cx="1533115" cy="2585574"/>
          </a:xfrm>
        </p:spPr>
        <p:txBody>
          <a:bodyPr/>
          <a:lstStyle/>
          <a:p>
            <a:fld id="{85B1B43C-A254-4A2C-B945-2C9FFDBD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98142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0" y="1444979"/>
            <a:ext cx="12215959" cy="3975194"/>
            <a:chOff x="0" y="2895600"/>
            <a:chExt cx="9161969" cy="1677035"/>
          </a:xfrm>
        </p:grpSpPr>
        <p:pic>
          <p:nvPicPr>
            <p:cNvPr id="24" name="Picture 23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5" name="Picture 24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6" name="Rectangle 25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6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708852" y="1785430"/>
            <a:ext cx="9195379" cy="256222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710172" y="5521752"/>
            <a:ext cx="2926080" cy="1365954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719703" y="7147355"/>
            <a:ext cx="2926080" cy="6906105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37884" y="5539255"/>
            <a:ext cx="2926080" cy="1365954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39613" y="7129852"/>
            <a:ext cx="2926080" cy="6906105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968181" y="5539255"/>
            <a:ext cx="2926080" cy="1365954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978027" y="7129850"/>
            <a:ext cx="2926080" cy="6906105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C01-6DC8-4A72-A466-C1AD6B948F9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B43C-A254-4A2C-B945-2C9FFDBD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93778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4" name="Group 33"/>
          <p:cNvGrpSpPr/>
          <p:nvPr/>
        </p:nvGrpSpPr>
        <p:grpSpPr>
          <a:xfrm>
            <a:off x="0" y="1444979"/>
            <a:ext cx="12215959" cy="3975194"/>
            <a:chOff x="0" y="2895600"/>
            <a:chExt cx="9161969" cy="1677035"/>
          </a:xfrm>
        </p:grpSpPr>
        <p:pic>
          <p:nvPicPr>
            <p:cNvPr id="35" name="Picture 34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6" name="Picture 35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7" name="Rectangle 36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8" name="Rectangle 37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708852" y="1785430"/>
            <a:ext cx="9195379" cy="256222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709856" y="10186674"/>
            <a:ext cx="2923009" cy="1365954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709856" y="5539255"/>
            <a:ext cx="2923009" cy="3612444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709856" y="11552628"/>
            <a:ext cx="2923009" cy="251833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27329" y="10186674"/>
            <a:ext cx="2953427" cy="1365954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27329" y="5539255"/>
            <a:ext cx="2953427" cy="3612444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25977" y="11552626"/>
            <a:ext cx="2957339" cy="251833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974705" y="10186674"/>
            <a:ext cx="2925777" cy="1365954"/>
          </a:xfrm>
        </p:spPr>
        <p:txBody>
          <a:bodyPr anchor="b">
            <a:noAutofit/>
          </a:bodyPr>
          <a:lstStyle>
            <a:lvl1pPr marL="0" indent="0">
              <a:buNone/>
              <a:defRPr sz="3200" b="0">
                <a:solidFill>
                  <a:schemeClr val="tx1"/>
                </a:solidFill>
              </a:defRPr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974704" y="5539255"/>
            <a:ext cx="2925777" cy="3612444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2133"/>
            </a:lvl1pPr>
            <a:lvl2pPr marL="609585" indent="0">
              <a:buNone/>
              <a:defRPr sz="2133"/>
            </a:lvl2pPr>
            <a:lvl3pPr marL="1219170" indent="0">
              <a:buNone/>
              <a:defRPr sz="2133"/>
            </a:lvl3pPr>
            <a:lvl4pPr marL="1828754" indent="0">
              <a:buNone/>
              <a:defRPr sz="2133"/>
            </a:lvl4pPr>
            <a:lvl5pPr marL="2438339" indent="0">
              <a:buNone/>
              <a:defRPr sz="2133"/>
            </a:lvl5pPr>
            <a:lvl6pPr marL="3047924" indent="0">
              <a:buNone/>
              <a:defRPr sz="2133"/>
            </a:lvl6pPr>
            <a:lvl7pPr marL="3657509" indent="0">
              <a:buNone/>
              <a:defRPr sz="2133"/>
            </a:lvl7pPr>
            <a:lvl8pPr marL="4267093" indent="0">
              <a:buNone/>
              <a:defRPr sz="2133"/>
            </a:lvl8pPr>
            <a:lvl9pPr marL="4876678" indent="0">
              <a:buNone/>
              <a:defRPr sz="2133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974579" y="11552621"/>
            <a:ext cx="2929652" cy="2518334"/>
          </a:xfrm>
        </p:spPr>
        <p:txBody>
          <a:bodyPr anchor="t">
            <a:normAutofit/>
          </a:bodyPr>
          <a:lstStyle>
            <a:lvl1pPr marL="0" indent="0">
              <a:buNone/>
              <a:defRPr sz="1867"/>
            </a:lvl1pPr>
            <a:lvl2pPr marL="609585" indent="0">
              <a:buNone/>
              <a:defRPr sz="1600"/>
            </a:lvl2pPr>
            <a:lvl3pPr marL="1219170" indent="0">
              <a:buNone/>
              <a:defRPr sz="1333"/>
            </a:lvl3pPr>
            <a:lvl4pPr marL="1828754" indent="0">
              <a:buNone/>
              <a:defRPr sz="1200"/>
            </a:lvl4pPr>
            <a:lvl5pPr marL="2438339" indent="0">
              <a:buNone/>
              <a:defRPr sz="1200"/>
            </a:lvl5pPr>
            <a:lvl6pPr marL="3047924" indent="0">
              <a:buNone/>
              <a:defRPr sz="1200"/>
            </a:lvl6pPr>
            <a:lvl7pPr marL="3657509" indent="0">
              <a:buNone/>
              <a:defRPr sz="1200"/>
            </a:lvl7pPr>
            <a:lvl8pPr marL="4267093" indent="0">
              <a:buNone/>
              <a:defRPr sz="1200"/>
            </a:lvl8pPr>
            <a:lvl9pPr marL="4876678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C01-6DC8-4A72-A466-C1AD6B948F9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B43C-A254-4A2C-B945-2C9FFDBD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89650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1444979"/>
            <a:ext cx="12215959" cy="3975194"/>
            <a:chOff x="0" y="2895600"/>
            <a:chExt cx="9161969" cy="1677035"/>
          </a:xfrm>
        </p:grpSpPr>
        <p:pic>
          <p:nvPicPr>
            <p:cNvPr id="17" name="Picture 16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8" name="Picture 17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9" name="Rectangle 18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19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52" y="1785430"/>
            <a:ext cx="9195379" cy="2562223"/>
          </a:xfrm>
        </p:spPr>
        <p:txBody>
          <a:bodyPr/>
          <a:lstStyle>
            <a:lvl1pPr algn="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C01-6DC8-4A72-A466-C1AD6B948F9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B43C-A254-4A2C-B945-2C9FFDBD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34054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" name="Group 13"/>
          <p:cNvGrpSpPr/>
          <p:nvPr/>
        </p:nvGrpSpPr>
        <p:grpSpPr>
          <a:xfrm rot="5400000">
            <a:off x="2542046" y="7221267"/>
            <a:ext cx="16266797" cy="1824265"/>
            <a:chOff x="2281445" y="609600"/>
            <a:chExt cx="6862555" cy="1368199"/>
          </a:xfrm>
        </p:grpSpPr>
        <p:sp>
          <p:nvSpPr>
            <p:cNvPr id="12" name="Rectangle 11"/>
            <p:cNvSpPr/>
            <p:nvPr/>
          </p:nvSpPr>
          <p:spPr bwMode="ltGray">
            <a:xfrm>
              <a:off x="2281445" y="609601"/>
              <a:ext cx="5285695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12"/>
            <p:cNvSpPr/>
            <p:nvPr/>
          </p:nvSpPr>
          <p:spPr>
            <a:xfrm>
              <a:off x="7710769" y="609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53064" y="1444971"/>
            <a:ext cx="1426136" cy="1057644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0322" y="1444974"/>
            <a:ext cx="8768479" cy="1262598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05525" y="14070966"/>
            <a:ext cx="2743200" cy="865481"/>
          </a:xfrm>
        </p:spPr>
        <p:txBody>
          <a:bodyPr/>
          <a:lstStyle/>
          <a:p>
            <a:fld id="{30E3DC01-6DC8-4A72-A466-C1AD6B948F9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0322" y="14070968"/>
            <a:ext cx="6025279" cy="86548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908203" y="12877037"/>
            <a:ext cx="1532848" cy="3017719"/>
          </a:xfrm>
        </p:spPr>
        <p:txBody>
          <a:bodyPr anchor="t"/>
          <a:lstStyle>
            <a:lvl1pPr algn="ctr">
              <a:defRPr/>
            </a:lvl1pPr>
          </a:lstStyle>
          <a:p>
            <a:fld id="{85B1B43C-A254-4A2C-B945-2C9FFDBD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33807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" name="Group 26"/>
          <p:cNvGrpSpPr/>
          <p:nvPr/>
        </p:nvGrpSpPr>
        <p:grpSpPr>
          <a:xfrm>
            <a:off x="0" y="1444979"/>
            <a:ext cx="12215959" cy="3975194"/>
            <a:chOff x="0" y="2895600"/>
            <a:chExt cx="9161969" cy="1677035"/>
          </a:xfrm>
        </p:grpSpPr>
        <p:pic>
          <p:nvPicPr>
            <p:cNvPr id="28" name="Picture 2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9" name="Picture 2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0" name="Rectangle 2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Rectangle 3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C01-6DC8-4A72-A466-C1AD6B948F9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B43C-A254-4A2C-B945-2C9FFDBD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782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6467396"/>
            <a:ext cx="12215959" cy="3975194"/>
            <a:chOff x="0" y="2895600"/>
            <a:chExt cx="9161969" cy="1677035"/>
          </a:xfrm>
        </p:grpSpPr>
        <p:pic>
          <p:nvPicPr>
            <p:cNvPr id="19" name="Picture 1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20" name="Picture 1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1" name="Rectangle 2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52" y="6802714"/>
            <a:ext cx="9185533" cy="2585572"/>
          </a:xfrm>
        </p:spPr>
        <p:txBody>
          <a:bodyPr anchor="ctr">
            <a:normAutofit/>
          </a:bodyPr>
          <a:lstStyle>
            <a:lvl1pPr algn="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852" y="10031817"/>
            <a:ext cx="9185533" cy="4039151"/>
          </a:xfrm>
        </p:spPr>
        <p:txBody>
          <a:bodyPr>
            <a:normAutofit/>
          </a:bodyPr>
          <a:lstStyle>
            <a:lvl1pPr marL="0" indent="0" algn="r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1pPr>
            <a:lvl2pPr marL="609585" indent="0">
              <a:buNone/>
              <a:defRPr sz="2667">
                <a:solidFill>
                  <a:schemeClr val="tx1">
                    <a:tint val="75000"/>
                  </a:schemeClr>
                </a:solidFill>
              </a:defRPr>
            </a:lvl2pPr>
            <a:lvl3pPr marL="121917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3pPr>
            <a:lvl4pPr marL="182875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4pPr>
            <a:lvl5pPr marL="243833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5pPr>
            <a:lvl6pPr marL="3047924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6pPr>
            <a:lvl7pPr marL="3657509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7pPr>
            <a:lvl8pPr marL="4267093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8pPr>
            <a:lvl9pPr marL="4876678" indent="0">
              <a:buNone/>
              <a:defRPr sz="213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154413" y="14070966"/>
            <a:ext cx="2743200" cy="865481"/>
          </a:xfrm>
        </p:spPr>
        <p:txBody>
          <a:bodyPr/>
          <a:lstStyle/>
          <a:p>
            <a:fld id="{30E3DC01-6DC8-4A72-A466-C1AD6B948F9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11201" y="14070968"/>
            <a:ext cx="6446231" cy="86548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75251" y="6802718"/>
            <a:ext cx="1533115" cy="2585574"/>
          </a:xfrm>
        </p:spPr>
        <p:txBody>
          <a:bodyPr/>
          <a:lstStyle/>
          <a:p>
            <a:fld id="{85B1B43C-A254-4A2C-B945-2C9FFDBD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6241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1444979"/>
            <a:ext cx="12215959" cy="3975194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1200" y="1785430"/>
            <a:ext cx="9183187" cy="256222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11201" y="5539255"/>
            <a:ext cx="4477199" cy="8531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4838" y="5539255"/>
            <a:ext cx="4479548" cy="853171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C01-6DC8-4A72-A466-C1AD6B948F9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B43C-A254-4A2C-B945-2C9FFDBD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3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" name="Group 27"/>
          <p:cNvGrpSpPr/>
          <p:nvPr/>
        </p:nvGrpSpPr>
        <p:grpSpPr>
          <a:xfrm>
            <a:off x="0" y="1444979"/>
            <a:ext cx="12215959" cy="3975194"/>
            <a:chOff x="0" y="2895600"/>
            <a:chExt cx="9161969" cy="1677035"/>
          </a:xfrm>
        </p:grpSpPr>
        <p:pic>
          <p:nvPicPr>
            <p:cNvPr id="29" name="Picture 28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30" name="Picture 29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31" name="Rectangle 30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Rectangle 31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52" y="1785435"/>
            <a:ext cx="9195379" cy="256222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14651" y="5539258"/>
            <a:ext cx="4193440" cy="1642987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852" y="7182245"/>
            <a:ext cx="4489393" cy="68887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710195" y="5539255"/>
            <a:ext cx="4194036" cy="1640476"/>
          </a:xfrm>
        </p:spPr>
        <p:txBody>
          <a:bodyPr anchor="b"/>
          <a:lstStyle>
            <a:lvl1pPr marL="0" indent="0">
              <a:buNone/>
              <a:defRPr sz="3200" b="1"/>
            </a:lvl1pPr>
            <a:lvl2pPr marL="609585" indent="0">
              <a:buNone/>
              <a:defRPr sz="2667" b="1"/>
            </a:lvl2pPr>
            <a:lvl3pPr marL="1219170" indent="0">
              <a:buNone/>
              <a:defRPr sz="2400" b="1"/>
            </a:lvl3pPr>
            <a:lvl4pPr marL="1828754" indent="0">
              <a:buNone/>
              <a:defRPr sz="2133" b="1"/>
            </a:lvl4pPr>
            <a:lvl5pPr marL="2438339" indent="0">
              <a:buNone/>
              <a:defRPr sz="2133" b="1"/>
            </a:lvl5pPr>
            <a:lvl6pPr marL="3047924" indent="0">
              <a:buNone/>
              <a:defRPr sz="2133" b="1"/>
            </a:lvl6pPr>
            <a:lvl7pPr marL="3657509" indent="0">
              <a:buNone/>
              <a:defRPr sz="2133" b="1"/>
            </a:lvl7pPr>
            <a:lvl8pPr marL="4267093" indent="0">
              <a:buNone/>
              <a:defRPr sz="2133" b="1"/>
            </a:lvl8pPr>
            <a:lvl9pPr marL="4876678" indent="0">
              <a:buNone/>
              <a:defRPr sz="213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4839" y="7182245"/>
            <a:ext cx="4489392" cy="688872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C01-6DC8-4A72-A466-C1AD6B948F9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B43C-A254-4A2C-B945-2C9FFDBD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0314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" name="Group 14"/>
          <p:cNvGrpSpPr/>
          <p:nvPr/>
        </p:nvGrpSpPr>
        <p:grpSpPr>
          <a:xfrm>
            <a:off x="0" y="1444979"/>
            <a:ext cx="12215959" cy="3975194"/>
            <a:chOff x="0" y="2895600"/>
            <a:chExt cx="9161969" cy="1677035"/>
          </a:xfrm>
        </p:grpSpPr>
        <p:pic>
          <p:nvPicPr>
            <p:cNvPr id="16" name="Picture 15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7" name="Picture 16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18" name="Rectangle 17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C01-6DC8-4A72-A466-C1AD6B948F9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B43C-A254-4A2C-B945-2C9FFDBD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976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HD-ShadowShort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871"/>
          <a:stretch/>
        </p:blipFill>
        <p:spPr>
          <a:xfrm>
            <a:off x="10289623" y="4677362"/>
            <a:ext cx="1926336" cy="341973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281026" y="1444978"/>
            <a:ext cx="1910975" cy="324313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C01-6DC8-4A72-A466-C1AD6B948F9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B43C-A254-4A2C-B945-2C9FFDBD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9979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1444979"/>
            <a:ext cx="12215959" cy="3975194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52" y="1785427"/>
            <a:ext cx="9195379" cy="2562228"/>
          </a:xfrm>
        </p:spPr>
        <p:txBody>
          <a:bodyPr anchor="ctr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5847" y="5539258"/>
            <a:ext cx="5218384" cy="853170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11201" y="5539256"/>
            <a:ext cx="3728320" cy="8531714"/>
          </a:xfrm>
        </p:spPr>
        <p:txBody>
          <a:bodyPr anchor="ctr"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C01-6DC8-4A72-A466-C1AD6B948F9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B43C-A254-4A2C-B945-2C9FFDBD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09138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0" y="1444979"/>
            <a:ext cx="12215959" cy="3975194"/>
            <a:chOff x="0" y="2895600"/>
            <a:chExt cx="9161969" cy="1677035"/>
          </a:xfrm>
        </p:grpSpPr>
        <p:pic>
          <p:nvPicPr>
            <p:cNvPr id="18" name="Picture 17" descr="HD-ShadowLong.png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26982" r="-217"/>
            <a:stretch/>
          </p:blipFill>
          <p:spPr>
            <a:xfrm>
              <a:off x="0" y="4251471"/>
              <a:ext cx="7644384" cy="321164"/>
            </a:xfrm>
            <a:prstGeom prst="rect">
              <a:avLst/>
            </a:prstGeom>
          </p:spPr>
        </p:pic>
        <p:pic>
          <p:nvPicPr>
            <p:cNvPr id="19" name="Picture 18" descr="HD-ShadowShort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r="9871"/>
            <a:stretch/>
          </p:blipFill>
          <p:spPr>
            <a:xfrm>
              <a:off x="7717217" y="4259262"/>
              <a:ext cx="1444752" cy="144270"/>
            </a:xfrm>
            <a:prstGeom prst="rect">
              <a:avLst/>
            </a:prstGeom>
          </p:spPr>
        </p:pic>
        <p:sp>
          <p:nvSpPr>
            <p:cNvPr id="20" name="Rectangle 19"/>
            <p:cNvSpPr/>
            <p:nvPr/>
          </p:nvSpPr>
          <p:spPr bwMode="ltGray">
            <a:xfrm>
              <a:off x="0" y="2895600"/>
              <a:ext cx="7567140" cy="1368198"/>
            </a:xfrm>
            <a:prstGeom prst="rect">
              <a:avLst/>
            </a:prstGeom>
            <a:solidFill>
              <a:schemeClr val="bg1">
                <a:lumMod val="85000"/>
                <a:lumOff val="1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Rectangle 20"/>
            <p:cNvSpPr/>
            <p:nvPr/>
          </p:nvSpPr>
          <p:spPr>
            <a:xfrm>
              <a:off x="7710769" y="2895600"/>
              <a:ext cx="1433231" cy="1368198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852" y="1785430"/>
            <a:ext cx="9195379" cy="2562223"/>
          </a:xfrm>
        </p:spPr>
        <p:txBody>
          <a:bodyPr anchor="ctr">
            <a:normAutofit/>
          </a:bodyPr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681275" y="5539257"/>
            <a:ext cx="5222956" cy="8531703"/>
          </a:xfrm>
          <a:noFill/>
          <a:ln>
            <a:noFill/>
          </a:ln>
          <a:effectLst>
            <a:outerShdw blurRad="76200" dist="63500" dir="5040000" algn="tl" rotWithShape="0">
              <a:srgbClr val="000000">
                <a:alpha val="41000"/>
              </a:srgbClr>
            </a:outerShdw>
          </a:effectLst>
        </p:spPr>
        <p:txBody>
          <a:bodyPr anchor="t"/>
          <a:lstStyle>
            <a:lvl1pPr marL="0" indent="0">
              <a:buNone/>
              <a:defRPr sz="4267"/>
            </a:lvl1pPr>
            <a:lvl2pPr marL="609585" indent="0">
              <a:buNone/>
              <a:defRPr sz="3733"/>
            </a:lvl2pPr>
            <a:lvl3pPr marL="1219170" indent="0">
              <a:buNone/>
              <a:defRPr sz="3200"/>
            </a:lvl3pPr>
            <a:lvl4pPr marL="1828754" indent="0">
              <a:buNone/>
              <a:defRPr sz="2667"/>
            </a:lvl4pPr>
            <a:lvl5pPr marL="2438339" indent="0">
              <a:buNone/>
              <a:defRPr sz="2667"/>
            </a:lvl5pPr>
            <a:lvl6pPr marL="3047924" indent="0">
              <a:buNone/>
              <a:defRPr sz="2667"/>
            </a:lvl6pPr>
            <a:lvl7pPr marL="3657509" indent="0">
              <a:buNone/>
              <a:defRPr sz="2667"/>
            </a:lvl7pPr>
            <a:lvl8pPr marL="4267093" indent="0">
              <a:buNone/>
              <a:defRPr sz="2667"/>
            </a:lvl8pPr>
            <a:lvl9pPr marL="4876678" indent="0">
              <a:buNone/>
              <a:defRPr sz="2667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851" y="5539258"/>
            <a:ext cx="3731316" cy="8531710"/>
          </a:xfrm>
        </p:spPr>
        <p:txBody>
          <a:bodyPr anchor="ctr"/>
          <a:lstStyle>
            <a:lvl1pPr marL="0" indent="0">
              <a:buNone/>
              <a:defRPr sz="2133"/>
            </a:lvl1pPr>
            <a:lvl2pPr marL="609585" indent="0">
              <a:buNone/>
              <a:defRPr sz="1867"/>
            </a:lvl2pPr>
            <a:lvl3pPr marL="1219170" indent="0">
              <a:buNone/>
              <a:defRPr sz="1600"/>
            </a:lvl3pPr>
            <a:lvl4pPr marL="1828754" indent="0">
              <a:buNone/>
              <a:defRPr sz="1333"/>
            </a:lvl4pPr>
            <a:lvl5pPr marL="2438339" indent="0">
              <a:buNone/>
              <a:defRPr sz="1333"/>
            </a:lvl5pPr>
            <a:lvl6pPr marL="3047924" indent="0">
              <a:buNone/>
              <a:defRPr sz="1333"/>
            </a:lvl6pPr>
            <a:lvl7pPr marL="3657509" indent="0">
              <a:buNone/>
              <a:defRPr sz="1333"/>
            </a:lvl7pPr>
            <a:lvl8pPr marL="4267093" indent="0">
              <a:buNone/>
              <a:defRPr sz="1333"/>
            </a:lvl8pPr>
            <a:lvl9pPr marL="4876678" indent="0">
              <a:buNone/>
              <a:defRPr sz="1333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E3DC01-6DC8-4A72-A466-C1AD6B948F9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B43C-A254-4A2C-B945-2C9FFDBD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01848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Users\James\Desktop\msft\Berlin\build Assets\hashOverlaySD-FullResolve.png"/>
          <p:cNvPicPr>
            <a:picLocks noChangeAspect="1" noChangeArrowheads="1"/>
          </p:cNvPicPr>
          <p:nvPr/>
        </p:nvPicPr>
        <p:blipFill>
          <a:blip r:embed="rId19">
            <a:alphaModFix amt="1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12192000" cy="16256000"/>
          </a:xfrm>
          <a:prstGeom prst="rect">
            <a:avLst/>
          </a:prstGeom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8852" y="1785430"/>
            <a:ext cx="9195379" cy="256222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1201" y="5539255"/>
            <a:ext cx="9183185" cy="853171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157175" y="14070966"/>
            <a:ext cx="2743200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E3DC01-6DC8-4A72-A466-C1AD6B948F9F}" type="datetimeFigureOut">
              <a:rPr lang="en-US" smtClean="0"/>
              <a:t>8/27/2019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11201" y="14070968"/>
            <a:ext cx="6446231" cy="86548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464800" y="1785430"/>
            <a:ext cx="1543565" cy="25855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4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1B43C-A254-4A2C-B945-2C9FFDBDC6E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397291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093" r:id="rId1"/>
    <p:sldLayoutId id="2147484094" r:id="rId2"/>
    <p:sldLayoutId id="2147484095" r:id="rId3"/>
    <p:sldLayoutId id="2147484096" r:id="rId4"/>
    <p:sldLayoutId id="2147484097" r:id="rId5"/>
    <p:sldLayoutId id="2147484098" r:id="rId6"/>
    <p:sldLayoutId id="2147484099" r:id="rId7"/>
    <p:sldLayoutId id="2147484100" r:id="rId8"/>
    <p:sldLayoutId id="2147484101" r:id="rId9"/>
    <p:sldLayoutId id="2147484102" r:id="rId10"/>
    <p:sldLayoutId id="2147484103" r:id="rId11"/>
    <p:sldLayoutId id="2147484104" r:id="rId12"/>
    <p:sldLayoutId id="2147484105" r:id="rId13"/>
    <p:sldLayoutId id="2147484106" r:id="rId14"/>
    <p:sldLayoutId id="2147484107" r:id="rId15"/>
    <p:sldLayoutId id="2147484108" r:id="rId16"/>
    <p:sldLayoutId id="2147484109" r:id="rId17"/>
  </p:sldLayoutIdLst>
  <p:txStyles>
    <p:titleStyle>
      <a:lvl1pPr algn="l" defTabSz="1219170" rtl="0" eaLnBrk="1" latinLnBrk="0" hangingPunct="1">
        <a:lnSpc>
          <a:spcPct val="90000"/>
        </a:lnSpc>
        <a:spcBef>
          <a:spcPct val="0"/>
        </a:spcBef>
        <a:buNone/>
        <a:defRPr sz="4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92" indent="-304792" algn="l" defTabSz="1219170" rtl="0" eaLnBrk="1" latinLnBrk="0" hangingPunct="1">
        <a:lnSpc>
          <a:spcPct val="90000"/>
        </a:lnSpc>
        <a:spcBef>
          <a:spcPts val="1333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37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2133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lnSpc>
          <a:spcPct val="90000"/>
        </a:lnSpc>
        <a:spcBef>
          <a:spcPts val="667"/>
        </a:spcBef>
        <a:buFont typeface="Arial" panose="020B0604020202020204" pitchFamily="34" charset="0"/>
        <a:buChar char="•"/>
        <a:defRPr sz="18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open-electronics.org/pcb-recycling-the-core-of-your-electronics-is-more-valuable-than-you-think/" TargetMode="External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  <a:extLst>
              <a:ext uri="{837473B0-CC2E-450A-ABE3-18F120FF3D39}">
                <a1611:picAttrSrcUrl xmlns:a1611="http://schemas.microsoft.com/office/drawing/2016/11/main" r:id="rId3"/>
              </a:ext>
            </a:extLst>
          </a:blip>
          <a:srcRect/>
          <a:stretch>
            <a:fillRect l="-51000" r="-5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angle 20">
            <a:extLst>
              <a:ext uri="{FF2B5EF4-FFF2-40B4-BE49-F238E27FC236}">
                <a16:creationId xmlns:a16="http://schemas.microsoft.com/office/drawing/2014/main" id="{015B976C-D6FE-4EEF-99A1-019AF6824A5E}"/>
              </a:ext>
            </a:extLst>
          </p:cNvPr>
          <p:cNvSpPr/>
          <p:nvPr/>
        </p:nvSpPr>
        <p:spPr>
          <a:xfrm>
            <a:off x="-1" y="6109855"/>
            <a:ext cx="8977741" cy="3959999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>
            <a:solidFill>
              <a:schemeClr val="bg1">
                <a:lumMod val="75000"/>
                <a:lumOff val="25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9A329813-A638-4C22-8C37-729DD0226C45}"/>
              </a:ext>
            </a:extLst>
          </p:cNvPr>
          <p:cNvSpPr/>
          <p:nvPr/>
        </p:nvSpPr>
        <p:spPr>
          <a:xfrm>
            <a:off x="8977745" y="6109855"/>
            <a:ext cx="3214251" cy="3959999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: Rounded Corners 12">
            <a:extLst>
              <a:ext uri="{FF2B5EF4-FFF2-40B4-BE49-F238E27FC236}">
                <a16:creationId xmlns:a16="http://schemas.microsoft.com/office/drawing/2014/main" id="{C674D744-D8BC-42D7-92CF-2E48DD11C9A4}"/>
              </a:ext>
            </a:extLst>
          </p:cNvPr>
          <p:cNvSpPr/>
          <p:nvPr/>
        </p:nvSpPr>
        <p:spPr>
          <a:xfrm>
            <a:off x="270163" y="2989236"/>
            <a:ext cx="11651673" cy="2439084"/>
          </a:xfrm>
          <a:prstGeom prst="round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: Rounded Corners 11">
            <a:extLst>
              <a:ext uri="{FF2B5EF4-FFF2-40B4-BE49-F238E27FC236}">
                <a16:creationId xmlns:a16="http://schemas.microsoft.com/office/drawing/2014/main" id="{221735C9-5E87-4C54-B75E-7BC93C89CDF3}"/>
              </a:ext>
            </a:extLst>
          </p:cNvPr>
          <p:cNvSpPr/>
          <p:nvPr/>
        </p:nvSpPr>
        <p:spPr>
          <a:xfrm>
            <a:off x="1717626" y="10696159"/>
            <a:ext cx="8756747" cy="2820905"/>
          </a:xfrm>
          <a:prstGeom prst="roundRect">
            <a:avLst>
              <a:gd name="adj" fmla="val 12983"/>
            </a:avLst>
          </a:prstGeom>
          <a:solidFill>
            <a:schemeClr val="bg1">
              <a:lumMod val="75000"/>
              <a:lumOff val="25000"/>
              <a:shade val="30000"/>
              <a:satMod val="115000"/>
            </a:schemeClr>
          </a:solidFill>
          <a:ln>
            <a:solidFill>
              <a:schemeClr val="tx1"/>
            </a:solidFill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6322EBD9-696A-42AE-AA0C-450821ED6486}"/>
              </a:ext>
            </a:extLst>
          </p:cNvPr>
          <p:cNvSpPr/>
          <p:nvPr/>
        </p:nvSpPr>
        <p:spPr>
          <a:xfrm>
            <a:off x="1" y="0"/>
            <a:ext cx="12191999" cy="2368680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solidFill>
              <a:schemeClr val="tx1"/>
            </a:solidFill>
          </a:ln>
        </p:spPr>
        <p:style>
          <a:lnRef idx="1">
            <a:schemeClr val="accent4"/>
          </a:lnRef>
          <a:fillRef idx="3">
            <a:schemeClr val="accent4"/>
          </a:fillRef>
          <a:effectRef idx="2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C087364-2150-4CBD-88F3-83D80F82C13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0163" y="295565"/>
            <a:ext cx="11651673" cy="1560818"/>
          </a:xfrm>
        </p:spPr>
        <p:txBody>
          <a:bodyPr>
            <a:noAutofit/>
          </a:bodyPr>
          <a:lstStyle/>
          <a:p>
            <a:pPr algn="ctr"/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ACM (Association for Computing Machinery)</a:t>
            </a:r>
            <a:b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</a:br>
            <a:r>
              <a:rPr lang="en-US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AUM Student Chapter</a:t>
            </a:r>
          </a:p>
        </p:txBody>
      </p:sp>
      <p:sp>
        <p:nvSpPr>
          <p:cNvPr id="6" name="Subtitle 5">
            <a:extLst>
              <a:ext uri="{FF2B5EF4-FFF2-40B4-BE49-F238E27FC236}">
                <a16:creationId xmlns:a16="http://schemas.microsoft.com/office/drawing/2014/main" id="{8DE4AAC5-1A82-4120-A7FC-9FC54744BE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23930" y="10912643"/>
            <a:ext cx="8144135" cy="2649332"/>
          </a:xfrm>
        </p:spPr>
        <p:txBody>
          <a:bodyPr>
            <a:normAutofit/>
          </a:bodyPr>
          <a:lstStyle/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Friday, August 30, 2019</a:t>
            </a:r>
          </a:p>
          <a:p>
            <a:pPr algn="ctr"/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12:30-2:00 PM</a:t>
            </a:r>
          </a:p>
          <a:p>
            <a:pPr algn="ctr"/>
            <a:r>
              <a:rPr lang="en-US" sz="4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Goodwyn</a:t>
            </a:r>
            <a:r>
              <a:rPr lang="en-US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 Hall Room 201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7837634-9C48-481A-813F-51085798036E}"/>
              </a:ext>
            </a:extLst>
          </p:cNvPr>
          <p:cNvSpPr txBox="1"/>
          <p:nvPr/>
        </p:nvSpPr>
        <p:spPr>
          <a:xfrm>
            <a:off x="480557" y="6587941"/>
            <a:ext cx="83439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Itinerary: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F0CCED3-91DA-4C00-AD91-7A639674F1C7}"/>
              </a:ext>
            </a:extLst>
          </p:cNvPr>
          <p:cNvSpPr txBox="1"/>
          <p:nvPr/>
        </p:nvSpPr>
        <p:spPr>
          <a:xfrm>
            <a:off x="9185564" y="6376535"/>
            <a:ext cx="300643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New </a:t>
            </a:r>
            <a:r>
              <a:rPr lang="en-US" sz="5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Friends!</a:t>
            </a:r>
          </a:p>
          <a:p>
            <a:r>
              <a:rPr lang="en-US" sz="5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Free </a:t>
            </a:r>
            <a:r>
              <a:rPr lang="en-US" sz="5400" u="sng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Food!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FD3924-8D77-40AF-A529-667E70804364}"/>
              </a:ext>
            </a:extLst>
          </p:cNvPr>
          <p:cNvSpPr txBox="1"/>
          <p:nvPr/>
        </p:nvSpPr>
        <p:spPr>
          <a:xfrm>
            <a:off x="1597156" y="3547647"/>
            <a:ext cx="899768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Join the Computer Science Club for our Fall semester kickoff meeting!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1C15887A-6661-43DA-B9D5-31FE928B7FB2}"/>
              </a:ext>
            </a:extLst>
          </p:cNvPr>
          <p:cNvSpPr/>
          <p:nvPr/>
        </p:nvSpPr>
        <p:spPr>
          <a:xfrm>
            <a:off x="270163" y="14465279"/>
            <a:ext cx="11651673" cy="149515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3D48D26-FF78-4230-85C9-6CC58B1E9213}"/>
              </a:ext>
            </a:extLst>
          </p:cNvPr>
          <p:cNvSpPr txBox="1"/>
          <p:nvPr/>
        </p:nvSpPr>
        <p:spPr>
          <a:xfrm>
            <a:off x="1717626" y="14674248"/>
            <a:ext cx="98370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Open and free to all AUM students and faculty.</a:t>
            </a:r>
          </a:p>
          <a:p>
            <a:pPr algn="r"/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 UI" panose="020B0502040204020203" pitchFamily="34" charset="0"/>
                <a:cs typeface="Segoe UI" panose="020B0502040204020203" pitchFamily="34" charset="0"/>
              </a:rPr>
              <a:t>Pizza and refreshments will be provided!</a:t>
            </a:r>
          </a:p>
        </p:txBody>
      </p:sp>
      <p:pic>
        <p:nvPicPr>
          <p:cNvPr id="19" name="Picture 18">
            <a:extLst>
              <a:ext uri="{FF2B5EF4-FFF2-40B4-BE49-F238E27FC236}">
                <a16:creationId xmlns:a16="http://schemas.microsoft.com/office/drawing/2014/main" id="{DEA68406-D136-485E-83FF-5B8E30E51E4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1393" y="14589131"/>
            <a:ext cx="1816677" cy="1247452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4AFD390E-7914-41EC-A970-315DD38B73F0}"/>
              </a:ext>
            </a:extLst>
          </p:cNvPr>
          <p:cNvSpPr txBox="1"/>
          <p:nvPr/>
        </p:nvSpPr>
        <p:spPr>
          <a:xfrm>
            <a:off x="480557" y="7439888"/>
            <a:ext cx="834390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Lunch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Meet and Greet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Discuss Spring officer elections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dirty="0"/>
              <a:t>Brainstorm club project ideas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47754171"/>
      </p:ext>
    </p:extLst>
  </p:cSld>
  <p:clrMapOvr>
    <a:masterClrMapping/>
  </p:clrMapOvr>
</p:sld>
</file>

<file path=ppt/theme/theme1.xml><?xml version="1.0" encoding="utf-8"?>
<a:theme xmlns:a="http://schemas.openxmlformats.org/drawingml/2006/main" name="Berlin">
  <a:themeElements>
    <a:clrScheme name="Berlin">
      <a:dk1>
        <a:sysClr val="windowText" lastClr="000000"/>
      </a:dk1>
      <a:lt1>
        <a:sysClr val="window" lastClr="FFFFFF"/>
      </a:lt1>
      <a:dk2>
        <a:srgbClr val="9D360E"/>
      </a:dk2>
      <a:lt2>
        <a:srgbClr val="E7E6E6"/>
      </a:lt2>
      <a:accent1>
        <a:srgbClr val="F09415"/>
      </a:accent1>
      <a:accent2>
        <a:srgbClr val="C1B56B"/>
      </a:accent2>
      <a:accent3>
        <a:srgbClr val="4BAF73"/>
      </a:accent3>
      <a:accent4>
        <a:srgbClr val="5AA6C0"/>
      </a:accent4>
      <a:accent5>
        <a:srgbClr val="D17DF9"/>
      </a:accent5>
      <a:accent6>
        <a:srgbClr val="FA7E5C"/>
      </a:accent6>
      <a:hlink>
        <a:srgbClr val="FFAE3E"/>
      </a:hlink>
      <a:folHlink>
        <a:srgbClr val="FCC77E"/>
      </a:folHlink>
    </a:clrScheme>
    <a:fontScheme name="Berlin">
      <a:maj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erli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0000"/>
                <a:lumMod val="11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6000"/>
                <a:shade val="100000"/>
                <a:hueMod val="270000"/>
                <a:satMod val="200000"/>
                <a:lumMod val="128000"/>
              </a:schemeClr>
            </a:gs>
            <a:gs pos="50000">
              <a:schemeClr val="phClr">
                <a:shade val="100000"/>
                <a:hueMod val="100000"/>
                <a:satMod val="110000"/>
                <a:lumMod val="130000"/>
              </a:schemeClr>
            </a:gs>
            <a:gs pos="100000">
              <a:schemeClr val="phClr">
                <a:shade val="78000"/>
                <a:hueMod val="44000"/>
                <a:satMod val="200000"/>
                <a:lumMod val="69000"/>
              </a:schemeClr>
            </a:gs>
          </a:gsLst>
          <a:lin ang="252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erlin" id="{7B5DBA9E-B069-418E-9360-A61BDD0615A4}" vid="{C0CBE056-4EF4-4D92-969E-947779DA7AA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TM04033917[[fn=Berlin]]</Template>
  <TotalTime>95</TotalTime>
  <Words>68</Words>
  <Application>Microsoft Office PowerPoint</Application>
  <PresentationFormat>Custom</PresentationFormat>
  <Paragraphs>14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Segoe UI</vt:lpstr>
      <vt:lpstr>Trebuchet MS</vt:lpstr>
      <vt:lpstr>Berlin</vt:lpstr>
      <vt:lpstr>ACM (Association for Computing Machinery) AUM Student Chapter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AUM Computer Science Club</dc:title>
  <dc:creator>Jeff Deetman</dc:creator>
  <cp:lastModifiedBy>JDEETMAN</cp:lastModifiedBy>
  <cp:revision>11</cp:revision>
  <dcterms:created xsi:type="dcterms:W3CDTF">2019-02-18T21:37:42Z</dcterms:created>
  <dcterms:modified xsi:type="dcterms:W3CDTF">2019-08-27T20:08:15Z</dcterms:modified>
</cp:coreProperties>
</file>