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788"/>
    <a:srgbClr val="0066FF"/>
    <a:srgbClr val="66FF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15" autoAdjust="0"/>
  </p:normalViewPr>
  <p:slideViewPr>
    <p:cSldViewPr snapToGrid="0">
      <p:cViewPr varScale="1">
        <p:scale>
          <a:sx n="46" d="100"/>
          <a:sy n="46" d="100"/>
        </p:scale>
        <p:origin x="1602" y="72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0057128"/>
            <a:ext cx="8968084" cy="65408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10059485"/>
            <a:ext cx="3077108" cy="656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139444"/>
            <a:ext cx="8968085" cy="393560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6139444"/>
            <a:ext cx="3077109" cy="3935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6479903"/>
            <a:ext cx="8092357" cy="3254684"/>
          </a:xfrm>
        </p:spPr>
        <p:txBody>
          <a:bodyPr anchor="b">
            <a:noAutofit/>
          </a:bodyPr>
          <a:lstStyle>
            <a:lvl1pPr algn="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10415503"/>
            <a:ext cx="8144135" cy="2649332"/>
          </a:xfrm>
        </p:spPr>
        <p:txBody>
          <a:bodyPr>
            <a:normAutofit/>
          </a:bodyPr>
          <a:lstStyle>
            <a:lvl1pPr marL="0" indent="0" algn="r">
              <a:buNone/>
              <a:defRPr sz="2667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74207" y="14070966"/>
            <a:ext cx="2743200" cy="865481"/>
          </a:xfrm>
        </p:spPr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2" y="14070968"/>
            <a:ext cx="5362221" cy="86548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19317"/>
            <a:ext cx="1827057" cy="3215270"/>
          </a:xfrm>
        </p:spPr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7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10837335"/>
            <a:ext cx="12215959" cy="3975194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4" y="11168277"/>
            <a:ext cx="9193027" cy="129062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8852" y="1444974"/>
            <a:ext cx="9195379" cy="850862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2" y="12458900"/>
            <a:ext cx="9193029" cy="1298534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11167551"/>
            <a:ext cx="1533115" cy="2585574"/>
          </a:xfrm>
        </p:spPr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10837335"/>
            <a:ext cx="12215959" cy="3975194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007" y="1444971"/>
            <a:ext cx="9195379" cy="8516148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1" y="11165250"/>
            <a:ext cx="9185535" cy="2611589"/>
          </a:xfrm>
        </p:spPr>
        <p:txBody>
          <a:bodyPr anchor="ctr"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11168276"/>
            <a:ext cx="1533115" cy="2585574"/>
          </a:xfrm>
        </p:spPr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3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10837335"/>
            <a:ext cx="12215959" cy="3975194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95" y="1462479"/>
            <a:ext cx="8566863" cy="7196589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19252" y="8677364"/>
            <a:ext cx="7983641" cy="1301257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2" y="11165250"/>
            <a:ext cx="9205225" cy="2611589"/>
          </a:xfrm>
        </p:spPr>
        <p:txBody>
          <a:bodyPr anchor="ctr"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11164270"/>
            <a:ext cx="1533115" cy="2585574"/>
          </a:xfrm>
        </p:spPr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1243" y="1773312"/>
            <a:ext cx="711200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96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89588" y="7107730"/>
            <a:ext cx="609600" cy="1386138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96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064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10837335"/>
            <a:ext cx="12215959" cy="3975194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1" y="11165250"/>
            <a:ext cx="9195379" cy="139807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2" y="12563318"/>
            <a:ext cx="9195379" cy="1213521"/>
          </a:xfrm>
        </p:spPr>
        <p:txBody>
          <a:bodyPr anchor="t"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11164270"/>
            <a:ext cx="1533115" cy="2585574"/>
          </a:xfrm>
        </p:spPr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14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08852" y="1785430"/>
            <a:ext cx="9195379" cy="2562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10172" y="5521752"/>
            <a:ext cx="2926080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9703" y="7147355"/>
            <a:ext cx="2926080" cy="690610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7884" y="5539255"/>
            <a:ext cx="2926080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39613" y="7129852"/>
            <a:ext cx="2926080" cy="690610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68181" y="5539255"/>
            <a:ext cx="2926080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978027" y="7129850"/>
            <a:ext cx="2926080" cy="690610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77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08852" y="1785430"/>
            <a:ext cx="9195379" cy="2562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09856" y="10186674"/>
            <a:ext cx="2923009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09856" y="5539255"/>
            <a:ext cx="2923009" cy="3612444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09856" y="11552628"/>
            <a:ext cx="2923009" cy="251833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329" y="10186674"/>
            <a:ext cx="2953427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27329" y="5539255"/>
            <a:ext cx="2953427" cy="3612444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25977" y="11552626"/>
            <a:ext cx="2957339" cy="251833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74705" y="10186674"/>
            <a:ext cx="2925777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974704" y="5539255"/>
            <a:ext cx="2925777" cy="3612444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974579" y="11552621"/>
            <a:ext cx="2929652" cy="251833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1785430"/>
            <a:ext cx="9195379" cy="256222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05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2542046" y="7221267"/>
            <a:ext cx="16266797" cy="1824265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3064" y="1444971"/>
            <a:ext cx="1426136" cy="105764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1444974"/>
            <a:ext cx="8768479" cy="126259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525" y="14070966"/>
            <a:ext cx="2743200" cy="865481"/>
          </a:xfrm>
        </p:spPr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14070968"/>
            <a:ext cx="6025279" cy="86548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8203" y="12877037"/>
            <a:ext cx="1532848" cy="3017719"/>
          </a:xfrm>
        </p:spPr>
        <p:txBody>
          <a:bodyPr anchor="t"/>
          <a:lstStyle>
            <a:lvl1pPr algn="ctr">
              <a:defRPr/>
            </a:lvl1pPr>
          </a:lstStyle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8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6467396"/>
            <a:ext cx="12215959" cy="3975194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6802714"/>
            <a:ext cx="9185533" cy="2585572"/>
          </a:xfrm>
        </p:spPr>
        <p:txBody>
          <a:bodyPr anchor="ctr">
            <a:norm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852" y="10031817"/>
            <a:ext cx="9185533" cy="4039151"/>
          </a:xfrm>
        </p:spPr>
        <p:txBody>
          <a:bodyPr>
            <a:normAutofit/>
          </a:bodyPr>
          <a:lstStyle>
            <a:lvl1pPr marL="0" indent="0" algn="r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4413" y="14070966"/>
            <a:ext cx="2743200" cy="865481"/>
          </a:xfrm>
        </p:spPr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1" y="14070968"/>
            <a:ext cx="6446231" cy="86548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75251" y="6802718"/>
            <a:ext cx="1533115" cy="2585574"/>
          </a:xfrm>
        </p:spPr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2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785430"/>
            <a:ext cx="9183187" cy="2562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1" y="5539255"/>
            <a:ext cx="4477199" cy="8531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4838" y="5539255"/>
            <a:ext cx="4479548" cy="8531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1785435"/>
            <a:ext cx="9195379" cy="25622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651" y="5539258"/>
            <a:ext cx="4193440" cy="164298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852" y="7182245"/>
            <a:ext cx="4489393" cy="68887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0195" y="5539255"/>
            <a:ext cx="4194036" cy="16404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4839" y="7182245"/>
            <a:ext cx="4489392" cy="68887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10289623" y="4677362"/>
            <a:ext cx="1926336" cy="34197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281026" y="1444978"/>
            <a:ext cx="1910975" cy="3243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7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1785427"/>
            <a:ext cx="9195379" cy="2562228"/>
          </a:xfrm>
        </p:spPr>
        <p:txBody>
          <a:bodyPr anchor="ctr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5539258"/>
            <a:ext cx="5218384" cy="85317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1" y="5539256"/>
            <a:ext cx="3728320" cy="8531714"/>
          </a:xfrm>
        </p:spPr>
        <p:txBody>
          <a:bodyPr anchor="ctr"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1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1444979"/>
            <a:ext cx="12215959" cy="3975194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1785430"/>
            <a:ext cx="9195379" cy="2562223"/>
          </a:xfrm>
        </p:spPr>
        <p:txBody>
          <a:bodyPr anchor="ctr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81275" y="5539257"/>
            <a:ext cx="5222956" cy="8531703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1" y="5539258"/>
            <a:ext cx="3731316" cy="8531710"/>
          </a:xfrm>
        </p:spPr>
        <p:txBody>
          <a:bodyPr anchor="ctr"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16256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8852" y="1785430"/>
            <a:ext cx="9195379" cy="2562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5539255"/>
            <a:ext cx="9183185" cy="853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57175" y="14070966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DC01-6DC8-4A72-A466-C1AD6B948F9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1" y="14070968"/>
            <a:ext cx="644623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4800" y="1785430"/>
            <a:ext cx="1543565" cy="2585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B43C-A254-4A2C-B945-2C9FFDBD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7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  <p:sldLayoutId id="2147484107" r:id="rId15"/>
    <p:sldLayoutId id="2147484108" r:id="rId16"/>
    <p:sldLayoutId id="2147484109" r:id="rId17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-electronics.org/pcb-recycling-the-core-of-your-electronics-is-more-valuable-than-you-think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51000" r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15B976C-D6FE-4EEF-99A1-019AF6824A5E}"/>
              </a:ext>
            </a:extLst>
          </p:cNvPr>
          <p:cNvSpPr/>
          <p:nvPr/>
        </p:nvSpPr>
        <p:spPr>
          <a:xfrm>
            <a:off x="-1" y="6109855"/>
            <a:ext cx="8977741" cy="3959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329813-A638-4C22-8C37-729DD0226C45}"/>
              </a:ext>
            </a:extLst>
          </p:cNvPr>
          <p:cNvSpPr/>
          <p:nvPr/>
        </p:nvSpPr>
        <p:spPr>
          <a:xfrm>
            <a:off x="8977745" y="6109855"/>
            <a:ext cx="3214251" cy="3959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674D744-D8BC-42D7-92CF-2E48DD11C9A4}"/>
              </a:ext>
            </a:extLst>
          </p:cNvPr>
          <p:cNvSpPr/>
          <p:nvPr/>
        </p:nvSpPr>
        <p:spPr>
          <a:xfrm>
            <a:off x="270163" y="2989236"/>
            <a:ext cx="11651673" cy="243908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21735C9-5E87-4C54-B75E-7BC93C89CDF3}"/>
              </a:ext>
            </a:extLst>
          </p:cNvPr>
          <p:cNvSpPr/>
          <p:nvPr/>
        </p:nvSpPr>
        <p:spPr>
          <a:xfrm>
            <a:off x="1717626" y="10696159"/>
            <a:ext cx="8756747" cy="2820905"/>
          </a:xfrm>
          <a:prstGeom prst="roundRect">
            <a:avLst>
              <a:gd name="adj" fmla="val 12983"/>
            </a:avLst>
          </a:prstGeom>
          <a:solidFill>
            <a:schemeClr val="bg1">
              <a:lumMod val="75000"/>
              <a:lumOff val="25000"/>
              <a:shade val="30000"/>
              <a:satMod val="11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22EBD9-696A-42AE-AA0C-450821ED6486}"/>
              </a:ext>
            </a:extLst>
          </p:cNvPr>
          <p:cNvSpPr/>
          <p:nvPr/>
        </p:nvSpPr>
        <p:spPr>
          <a:xfrm>
            <a:off x="1" y="0"/>
            <a:ext cx="12191999" cy="23686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087364-2150-4CBD-88F3-83D80F82C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163" y="295565"/>
            <a:ext cx="11651673" cy="1560818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ACM (Association for Computing Machinery)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AUM Student Chapter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DE4AAC5-1A82-4120-A7FC-9FC54744B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3930" y="10912643"/>
            <a:ext cx="8144135" cy="26493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Friday, August 30, 2019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12:30-2:00 PM</a:t>
            </a:r>
          </a:p>
          <a:p>
            <a:pPr algn="ctr"/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Goodwyn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Hall Room 201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837634-9C48-481A-813F-51085798036E}"/>
              </a:ext>
            </a:extLst>
          </p:cNvPr>
          <p:cNvSpPr txBox="1"/>
          <p:nvPr/>
        </p:nvSpPr>
        <p:spPr>
          <a:xfrm>
            <a:off x="480557" y="6587941"/>
            <a:ext cx="83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Itinerary: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0CCED3-91DA-4C00-AD91-7A639674F1C7}"/>
              </a:ext>
            </a:extLst>
          </p:cNvPr>
          <p:cNvSpPr txBox="1"/>
          <p:nvPr/>
        </p:nvSpPr>
        <p:spPr>
          <a:xfrm>
            <a:off x="9185564" y="6376535"/>
            <a:ext cx="3006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New </a:t>
            </a:r>
            <a:r>
              <a:rPr lang="en-US" sz="5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Friends!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Free </a:t>
            </a:r>
            <a:r>
              <a:rPr lang="en-US" sz="5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Food!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FD3924-8D77-40AF-A529-667E70804364}"/>
              </a:ext>
            </a:extLst>
          </p:cNvPr>
          <p:cNvSpPr txBox="1"/>
          <p:nvPr/>
        </p:nvSpPr>
        <p:spPr>
          <a:xfrm>
            <a:off x="1597156" y="3547647"/>
            <a:ext cx="8997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Join the Computer Science Club for our Fall semester kickoff meeting!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15887A-6661-43DA-B9D5-31FE928B7FB2}"/>
              </a:ext>
            </a:extLst>
          </p:cNvPr>
          <p:cNvSpPr/>
          <p:nvPr/>
        </p:nvSpPr>
        <p:spPr>
          <a:xfrm>
            <a:off x="270163" y="14465279"/>
            <a:ext cx="11651673" cy="14951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D48D26-FF78-4230-85C9-6CC58B1E9213}"/>
              </a:ext>
            </a:extLst>
          </p:cNvPr>
          <p:cNvSpPr txBox="1"/>
          <p:nvPr/>
        </p:nvSpPr>
        <p:spPr>
          <a:xfrm>
            <a:off x="1717626" y="14674248"/>
            <a:ext cx="98370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Open and free to all AUM students and faculty.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Pizza and refreshments will be provided!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EA68406-D136-485E-83FF-5B8E30E51E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93" y="14589131"/>
            <a:ext cx="1816677" cy="12474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AFD390E-7914-41EC-A970-315DD38B73F0}"/>
              </a:ext>
            </a:extLst>
          </p:cNvPr>
          <p:cNvSpPr txBox="1"/>
          <p:nvPr/>
        </p:nvSpPr>
        <p:spPr>
          <a:xfrm>
            <a:off x="480557" y="7439888"/>
            <a:ext cx="8343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Lunch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Meet and Greet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Discuss Spring officer elections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Brainstorm club project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7541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95</TotalTime>
  <Words>68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Trebuchet MS</vt:lpstr>
      <vt:lpstr>Berlin</vt:lpstr>
      <vt:lpstr>ACM (Association for Computing Machinery) AUM Student Chapter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AUM Computer Science Club</dc:title>
  <dc:creator>Jeff Deetman</dc:creator>
  <cp:lastModifiedBy>JDEETMAN</cp:lastModifiedBy>
  <cp:revision>11</cp:revision>
  <dcterms:created xsi:type="dcterms:W3CDTF">2019-02-18T21:37:42Z</dcterms:created>
  <dcterms:modified xsi:type="dcterms:W3CDTF">2019-08-27T20:08:15Z</dcterms:modified>
</cp:coreProperties>
</file>