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4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ECC5C6-31DB-44DB-814C-4D37E02F0C84}" v="30" dt="2019-09-10T23:12:38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516" y="1113130"/>
            <a:ext cx="6412230" cy="523036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800" spc="-4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282" y="6534911"/>
            <a:ext cx="6412230" cy="1676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 algn="ctr">
              <a:buNone/>
              <a:defRPr sz="2040"/>
            </a:lvl2pPr>
            <a:lvl3pPr marL="777240" indent="0" algn="ctr">
              <a:buNone/>
              <a:defRPr sz="2040"/>
            </a:lvl3pPr>
            <a:lvl4pPr marL="1165860" indent="0" algn="ctr">
              <a:buNone/>
              <a:defRPr sz="1700"/>
            </a:lvl4pPr>
            <a:lvl5pPr marL="1554480" indent="0" algn="ctr">
              <a:buNone/>
              <a:defRPr sz="1700"/>
            </a:lvl5pPr>
            <a:lvl6pPr marL="1943100" indent="0" algn="ctr">
              <a:buNone/>
              <a:defRPr sz="1700"/>
            </a:lvl6pPr>
            <a:lvl7pPr marL="2331720" indent="0" algn="ctr">
              <a:buNone/>
              <a:defRPr sz="1700"/>
            </a:lvl7pPr>
            <a:lvl8pPr marL="2720340" indent="0" algn="ctr">
              <a:buNone/>
              <a:defRPr sz="1700"/>
            </a:lvl8pPr>
            <a:lvl9pPr marL="3108960" indent="0" algn="ctr">
              <a:buNone/>
              <a:defRPr sz="17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4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5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08344"/>
            <a:ext cx="1675924" cy="84442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08343"/>
            <a:ext cx="4930616" cy="8444216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4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65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1113130"/>
            <a:ext cx="6412230" cy="523036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6531254"/>
            <a:ext cx="6412230" cy="1676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75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9516" y="2707077"/>
            <a:ext cx="3147822" cy="59009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3924" y="2707080"/>
            <a:ext cx="3147822" cy="59009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43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516" y="3787423"/>
            <a:ext cx="3147822" cy="48205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3924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3924" y="3787423"/>
            <a:ext cx="3147822" cy="48205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950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92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4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0"/>
            <a:ext cx="2582379" cy="1005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75545" y="0"/>
            <a:ext cx="40805" cy="1005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" y="871727"/>
            <a:ext cx="2040255" cy="3352800"/>
          </a:xfrm>
        </p:spPr>
        <p:txBody>
          <a:bodyPr anchor="b">
            <a:norm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202" y="1072896"/>
            <a:ext cx="4257984" cy="7711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1465" y="4291584"/>
            <a:ext cx="2040255" cy="495604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6764" y="9474353"/>
            <a:ext cx="1669301" cy="535517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60382" y="9474353"/>
            <a:ext cx="2963228" cy="535517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936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264400"/>
            <a:ext cx="7770376" cy="279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7208778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7443216"/>
            <a:ext cx="6451092" cy="1207008"/>
          </a:xfrm>
        </p:spPr>
        <p:txBody>
          <a:bodyPr tIns="0" bIns="0" anchor="b">
            <a:no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772391" cy="7208778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720">
                <a:solidFill>
                  <a:schemeClr val="bg1"/>
                </a:solidFill>
              </a:defRPr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515" y="8663635"/>
            <a:ext cx="6451092" cy="87172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10"/>
              </a:spcAft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73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387840"/>
            <a:ext cx="7772401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290329"/>
            <a:ext cx="7772401" cy="96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5" y="2707077"/>
            <a:ext cx="6412231" cy="59009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9517" y="9474353"/>
            <a:ext cx="157607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943" y="9474353"/>
            <a:ext cx="3074538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1543" y="9474353"/>
            <a:ext cx="836416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60877" y="2548839"/>
            <a:ext cx="63539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42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080" kern="1200" spc="-43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7724" indent="-77724" algn="l" defTabSz="777240" rtl="0" eaLnBrk="1" latinLnBrk="0" hangingPunct="1">
        <a:lnSpc>
          <a:spcPct val="90000"/>
        </a:lnSpc>
        <a:spcBef>
          <a:spcPts val="1020"/>
        </a:spcBef>
        <a:spcAft>
          <a:spcPts val="17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26441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81889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37337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92785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3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10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7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44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6FC895A-11B2-45CD-8C43-83D50A113E25}"/>
              </a:ext>
            </a:extLst>
          </p:cNvPr>
          <p:cNvSpPr/>
          <p:nvPr/>
        </p:nvSpPr>
        <p:spPr>
          <a:xfrm>
            <a:off x="0" y="3234459"/>
            <a:ext cx="7772400" cy="32281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51EEC-0DD4-4AB2-9037-4A066952A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030" y="1601000"/>
            <a:ext cx="6414339" cy="145007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Friday, September 13</a:t>
            </a:r>
            <a:br>
              <a:rPr lang="en-US" sz="3200" dirty="0"/>
            </a:br>
            <a:r>
              <a:rPr lang="en-US" sz="3200" dirty="0"/>
              <a:t>12:30-2:00 PM</a:t>
            </a:r>
            <a:br>
              <a:rPr lang="en-US" sz="3200" dirty="0"/>
            </a:br>
            <a:r>
              <a:rPr lang="en-US" sz="3200" dirty="0" err="1"/>
              <a:t>Goodwyn</a:t>
            </a:r>
            <a:r>
              <a:rPr lang="en-US" sz="3200" dirty="0"/>
              <a:t> Hall Room 201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0EDEC4B-1654-45E6-BEDD-1B015CCF0109}"/>
              </a:ext>
            </a:extLst>
          </p:cNvPr>
          <p:cNvSpPr/>
          <p:nvPr/>
        </p:nvSpPr>
        <p:spPr>
          <a:xfrm>
            <a:off x="226696" y="157667"/>
            <a:ext cx="7319009" cy="1202514"/>
          </a:xfrm>
          <a:prstGeom prst="roundRect">
            <a:avLst/>
          </a:prstGeom>
          <a:solidFill>
            <a:schemeClr val="tx1">
              <a:lumMod val="50000"/>
              <a:alpha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FF"/>
                </a:solidFill>
              </a:rPr>
              <a:t>ACM (Association for Computing Machinery)</a:t>
            </a:r>
          </a:p>
          <a:p>
            <a:pPr algn="ctr"/>
            <a:r>
              <a:rPr lang="en-US" sz="2400" b="1" dirty="0">
                <a:solidFill>
                  <a:srgbClr val="FFFFFF"/>
                </a:solidFill>
              </a:rPr>
              <a:t>AUM Student Chapter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315A08B-B0B2-4A27-B6C9-FAD8DF4F7491}"/>
              </a:ext>
            </a:extLst>
          </p:cNvPr>
          <p:cNvSpPr txBox="1">
            <a:spLocks/>
          </p:cNvSpPr>
          <p:nvPr/>
        </p:nvSpPr>
        <p:spPr>
          <a:xfrm>
            <a:off x="679030" y="3556764"/>
            <a:ext cx="6414339" cy="31282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77724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800" kern="1200" spc="-43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200" dirty="0"/>
              <a:t>Have you ever wanted to make your own website?</a:t>
            </a:r>
          </a:p>
          <a:p>
            <a:pPr>
              <a:lnSpc>
                <a:spcPct val="120000"/>
              </a:lnSpc>
            </a:pPr>
            <a:endParaRPr lang="en-US" sz="3200" dirty="0"/>
          </a:p>
          <a:p>
            <a:pPr>
              <a:lnSpc>
                <a:spcPct val="120000"/>
              </a:lnSpc>
            </a:pPr>
            <a:r>
              <a:rPr lang="en-US" sz="3200" dirty="0"/>
              <a:t>The computer science club will be rolling out its new website this Friday, and to celebrate we will be hosting a web development workshop!</a:t>
            </a:r>
          </a:p>
          <a:p>
            <a:pPr>
              <a:lnSpc>
                <a:spcPct val="120000"/>
              </a:lnSpc>
            </a:pPr>
            <a:endParaRPr lang="en-US" sz="3200" dirty="0"/>
          </a:p>
          <a:p>
            <a:pPr>
              <a:lnSpc>
                <a:spcPct val="120000"/>
              </a:lnSpc>
            </a:pPr>
            <a:r>
              <a:rPr lang="en-US" sz="3200" dirty="0"/>
              <a:t>We will be exploring beginner HTML and CSS, as well as basic web design principles.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BC0077-E8D5-40F0-914A-AC793021DC58}"/>
              </a:ext>
            </a:extLst>
          </p:cNvPr>
          <p:cNvSpPr/>
          <p:nvPr/>
        </p:nvSpPr>
        <p:spPr>
          <a:xfrm flipV="1">
            <a:off x="308427" y="8056825"/>
            <a:ext cx="7155543" cy="8011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highlight>
                <a:srgbClr val="FFFF00"/>
              </a:highligh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F942BB5-71C1-4531-94C3-E7E524616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08" y="8113364"/>
            <a:ext cx="1002046" cy="68807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578DA28-F15B-47B4-9694-C36CAF00579A}"/>
              </a:ext>
            </a:extLst>
          </p:cNvPr>
          <p:cNvSpPr txBox="1"/>
          <p:nvPr/>
        </p:nvSpPr>
        <p:spPr>
          <a:xfrm>
            <a:off x="1478954" y="8113364"/>
            <a:ext cx="5852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Open and free to all AUM students and faculty.</a:t>
            </a:r>
          </a:p>
          <a:p>
            <a:pPr algn="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Pizza and refreshments will be provided!</a:t>
            </a: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401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FCCA01C917EC4EAE062D5B04155AE4" ma:contentTypeVersion="7" ma:contentTypeDescription="Create a new document." ma:contentTypeScope="" ma:versionID="505d182bd811e664cb1691571b0b4cda">
  <xsd:schema xmlns:xsd="http://www.w3.org/2001/XMLSchema" xmlns:xs="http://www.w3.org/2001/XMLSchema" xmlns:p="http://schemas.microsoft.com/office/2006/metadata/properties" xmlns:ns2="9615500d-81e5-4ed8-a518-129a643853fd" xmlns:ns3="d3fabc98-475e-47f2-a6dc-15eedd78eea9" targetNamespace="http://schemas.microsoft.com/office/2006/metadata/properties" ma:root="true" ma:fieldsID="bdb236f7434cf533e6499f874511973f" ns2:_="" ns3:_="">
    <xsd:import namespace="9615500d-81e5-4ed8-a518-129a643853fd"/>
    <xsd:import namespace="d3fabc98-475e-47f2-a6dc-15eedd78ee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15500d-81e5-4ed8-a518-129a643853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abc98-475e-47f2-a6dc-15eedd78eea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C7B120-B239-4AF8-9AB6-DEF3688AA9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15500d-81e5-4ed8-a518-129a643853fd"/>
    <ds:schemaRef ds:uri="d3fabc98-475e-47f2-a6dc-15eedd78ee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4AEC3B-A466-48B1-A548-4D0E0B030389}">
  <ds:schemaRefs>
    <ds:schemaRef ds:uri="d3fabc98-475e-47f2-a6dc-15eedd78eea9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615500d-81e5-4ed8-a518-129a643853f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4B5018-A5E0-4EBC-BF62-5184BD7205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234</TotalTime>
  <Words>84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Segoe UI</vt:lpstr>
      <vt:lpstr>Retrospect</vt:lpstr>
      <vt:lpstr>Friday, September 13 12:30-2:00 PM Goodwyn Hall Room 201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Friday, October 26, 2018 12:30-2:00 PM Goodwyn hall Room 201</dc:title>
  <dc:creator>JSUMNER1</dc:creator>
  <cp:lastModifiedBy>JDEETMAN</cp:lastModifiedBy>
  <cp:revision>1</cp:revision>
  <dcterms:created xsi:type="dcterms:W3CDTF">2018-10-23T04:07:24Z</dcterms:created>
  <dcterms:modified xsi:type="dcterms:W3CDTF">2019-09-10T23:19:42Z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0x01010040FCCA01C917EC4EAE062D5B04155AE4</vt:lpwstr>
  </property>
</Properties>
</file>